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4.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5.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6.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7.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notesSlides/notesSlide8.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notesSlides/notesSlide9.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notesSlides/notesSlide10.xml" ContentType="application/vnd.openxmlformats-officedocument.presentationml.notesSlide+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notesSlides/notesSlide11.xml" ContentType="application/vnd.openxmlformats-officedocument.presentationml.notesSlide+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notesSlides/notesSlide14.xml" ContentType="application/vnd.openxmlformats-officedocument.presentationml.notesSlide+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notesSlides/notesSlide15.xml" ContentType="application/vnd.openxmlformats-officedocument.presentationml.notesSlide+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notesSlides/notesSlide16.xml" ContentType="application/vnd.openxmlformats-officedocument.presentationml.notesSlide+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notesSlides/notesSlide17.xml" ContentType="application/vnd.openxmlformats-officedocument.presentationml.notesSlide+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notesSlides/notesSlide18.xml" ContentType="application/vnd.openxmlformats-officedocument.presentationml.notesSlide+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notesSlides/notesSlide19.xml" ContentType="application/vnd.openxmlformats-officedocument.presentationml.notesSlide+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notesSlides/notesSlide20.xml" ContentType="application/vnd.openxmlformats-officedocument.presentationml.notesSlide+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notesSlides/notesSlide21.xml" ContentType="application/vnd.openxmlformats-officedocument.presentationml.notesSlide+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notesSlides/notesSlide22.xml" ContentType="application/vnd.openxmlformats-officedocument.presentationml.notesSlide+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notesSlides/notesSlide23.xml" ContentType="application/vnd.openxmlformats-officedocument.presentationml.notesSlide+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notesSlides/notesSlide24.xml" ContentType="application/vnd.openxmlformats-officedocument.presentationml.notesSlide+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notesSlides/notesSlide25.xml" ContentType="application/vnd.openxmlformats-officedocument.presentationml.notesSlide+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notesSlides/notesSlide26.xml" ContentType="application/vnd.openxmlformats-officedocument.presentationml.notesSlide+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notesSlides/notesSlide27.xml" ContentType="application/vnd.openxmlformats-officedocument.presentationml.notesSlide+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notesSlides/notesSlide28.xml" ContentType="application/vnd.openxmlformats-officedocument.presentationml.notesSlide+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notesSlides/notesSlide29.xml" ContentType="application/vnd.openxmlformats-officedocument.presentationml.notesSlide+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notesSlides/notesSlide30.xml" ContentType="application/vnd.openxmlformats-officedocument.presentationml.notesSlide+xml"/>
  <Override PartName="/ppt/tags/tag250.xml" ContentType="application/vnd.openxmlformats-officedocument.presentationml.tags+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73" r:id="rId2"/>
    <p:sldId id="264" r:id="rId3"/>
    <p:sldId id="258" r:id="rId4"/>
    <p:sldId id="307" r:id="rId5"/>
    <p:sldId id="266" r:id="rId6"/>
    <p:sldId id="284" r:id="rId7"/>
    <p:sldId id="285" r:id="rId8"/>
    <p:sldId id="286" r:id="rId9"/>
    <p:sldId id="269" r:id="rId10"/>
    <p:sldId id="268" r:id="rId11"/>
    <p:sldId id="283" r:id="rId12"/>
    <p:sldId id="292" r:id="rId13"/>
    <p:sldId id="290" r:id="rId14"/>
    <p:sldId id="287" r:id="rId15"/>
    <p:sldId id="293" r:id="rId16"/>
    <p:sldId id="288" r:id="rId17"/>
    <p:sldId id="294" r:id="rId18"/>
    <p:sldId id="295" r:id="rId19"/>
    <p:sldId id="289" r:id="rId20"/>
    <p:sldId id="296" r:id="rId21"/>
    <p:sldId id="297" r:id="rId22"/>
    <p:sldId id="298" r:id="rId23"/>
    <p:sldId id="300" r:id="rId24"/>
    <p:sldId id="301" r:id="rId25"/>
    <p:sldId id="302" r:id="rId26"/>
    <p:sldId id="299" r:id="rId27"/>
    <p:sldId id="304" r:id="rId28"/>
    <p:sldId id="305" r:id="rId29"/>
    <p:sldId id="306" r:id="rId30"/>
    <p:sldId id="308" r:id="rId31"/>
    <p:sldId id="282"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7F7"/>
    <a:srgbClr val="FFFFFF"/>
    <a:srgbClr val="F8F8F8"/>
    <a:srgbClr val="D6D6D6"/>
    <a:srgbClr val="3DA3A6"/>
    <a:srgbClr val="66A836"/>
    <a:srgbClr val="706F96"/>
    <a:srgbClr val="E6A857"/>
    <a:srgbClr val="FF99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1" autoAdjust="0"/>
    <p:restoredTop sz="94660"/>
  </p:normalViewPr>
  <p:slideViewPr>
    <p:cSldViewPr snapToGrid="0">
      <p:cViewPr varScale="1">
        <p:scale>
          <a:sx n="67" d="100"/>
          <a:sy n="67" d="100"/>
        </p:scale>
        <p:origin x="-846" y="-96"/>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2F3627-BB7F-421A-8556-A1EF617B4958}" type="datetimeFigureOut">
              <a:rPr lang="zh-CN" altLang="en-US" smtClean="0"/>
              <a:t>2018-11-15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EE017A-2E77-4D71-B22E-7FEC5E087DEF}" type="slidenum">
              <a:rPr lang="zh-CN" altLang="en-US" smtClean="0"/>
              <a:t>‹#›</a:t>
            </a:fld>
            <a:endParaRPr lang="zh-CN" altLang="en-US"/>
          </a:p>
        </p:txBody>
      </p:sp>
    </p:spTree>
    <p:extLst>
      <p:ext uri="{BB962C8B-B14F-4D97-AF65-F5344CB8AC3E}">
        <p14:creationId xmlns:p14="http://schemas.microsoft.com/office/powerpoint/2010/main" val="4161170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7016B3A0-0D20-4C47-AE92-4DA996B4E7AD}" type="slidenum">
              <a:rPr lang="zh-CN" altLang="en-US" smtClean="0">
                <a:latin typeface="Calibri" panose="020F0502020204030204" pitchFamily="34" charset="0"/>
              </a:rPr>
              <a:t>1</a:t>
            </a:fld>
            <a:endParaRPr lang="zh-CN" altLang="en-US">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244CE60D-76D4-47A2-A416-C26FCE568D58}" type="slidenum">
              <a:rPr lang="zh-CN" altLang="en-US" smtClean="0">
                <a:latin typeface="Calibri" panose="020F0502020204030204" pitchFamily="34" charset="0"/>
              </a:rPr>
              <a:t>10</a:t>
            </a:fld>
            <a:endParaRPr lang="zh-CN" altLang="en-US">
              <a:latin typeface="Calibri" panose="020F050202020403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227A34BA-D866-4306-94FE-810005C8193A}" type="slidenum">
              <a:rPr lang="zh-CN" altLang="en-US" smtClean="0">
                <a:latin typeface="Calibri" panose="020F0502020204030204" pitchFamily="34" charset="0"/>
              </a:rPr>
              <a:t>11</a:t>
            </a:fld>
            <a:endParaRPr lang="zh-CN" altLang="en-US">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D6CB3E68-D962-4E20-B9E6-539A0A935B5B}" type="slidenum">
              <a:rPr lang="zh-CN" altLang="en-US" smtClean="0">
                <a:latin typeface="Calibri" panose="020F0502020204030204" pitchFamily="34" charset="0"/>
              </a:rPr>
              <a:t>12</a:t>
            </a:fld>
            <a:endParaRPr lang="zh-CN" altLang="en-US">
              <a:latin typeface="Calibri" panose="020F050202020403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EE017A-2E77-4D71-B22E-7FEC5E087DEF}"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227A34BA-D866-4306-94FE-810005C8193A}" type="slidenum">
              <a:rPr lang="zh-CN" altLang="en-US" smtClean="0">
                <a:latin typeface="Calibri" panose="020F0502020204030204" pitchFamily="34" charset="0"/>
              </a:rPr>
              <a:t>14</a:t>
            </a:fld>
            <a:endParaRPr lang="zh-CN" altLang="en-US">
              <a:latin typeface="Calibri" panose="020F050202020403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0972DCEC-D0E2-4D74-97DC-DFBB525F64D4}" type="slidenum">
              <a:rPr lang="zh-CN" altLang="en-US" smtClean="0">
                <a:latin typeface="Calibri" panose="020F0502020204030204" pitchFamily="34" charset="0"/>
              </a:rPr>
              <a:t>15</a:t>
            </a:fld>
            <a:endParaRPr lang="zh-CN" altLang="en-US">
              <a:latin typeface="Calibri" panose="020F050202020403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244CE60D-76D4-47A2-A416-C26FCE568D58}" type="slidenum">
              <a:rPr lang="zh-CN" altLang="en-US" smtClean="0">
                <a:latin typeface="Calibri" panose="020F0502020204030204" pitchFamily="34" charset="0"/>
              </a:rPr>
              <a:t>16</a:t>
            </a:fld>
            <a:endParaRPr lang="zh-CN" altLang="en-US">
              <a:latin typeface="Calibri" panose="020F050202020403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0F2F4033-14F4-4CE7-8B44-EF543D483742}" type="slidenum">
              <a:rPr lang="zh-CN" altLang="en-US" smtClean="0">
                <a:latin typeface="Calibri" panose="020F0502020204030204" pitchFamily="34" charset="0"/>
              </a:rPr>
              <a:t>17</a:t>
            </a:fld>
            <a:endParaRPr lang="zh-CN" altLang="en-US">
              <a:latin typeface="Calibri" panose="020F050202020403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227A34BA-D866-4306-94FE-810005C8193A}" type="slidenum">
              <a:rPr lang="zh-CN" altLang="en-US" smtClean="0">
                <a:latin typeface="Calibri" panose="020F0502020204030204" pitchFamily="34" charset="0"/>
              </a:rPr>
              <a:t>18</a:t>
            </a:fld>
            <a:endParaRPr lang="zh-CN" altLang="en-US">
              <a:latin typeface="Calibri" panose="020F050202020403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227A34BA-D866-4306-94FE-810005C8193A}" type="slidenum">
              <a:rPr lang="zh-CN" altLang="en-US" smtClean="0">
                <a:latin typeface="Calibri" panose="020F0502020204030204" pitchFamily="34" charset="0"/>
              </a:rPr>
              <a:t>19</a:t>
            </a:fld>
            <a:endParaRPr lang="zh-CN" altLang="en-US">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2DA65DF9-0BA3-4C69-B87A-26D89FEE7DAD}" type="slidenum">
              <a:rPr lang="zh-CN" altLang="en-US" smtClean="0">
                <a:latin typeface="Calibri" panose="020F0502020204030204" pitchFamily="34" charset="0"/>
              </a:rPr>
              <a:t>2</a:t>
            </a:fld>
            <a:endParaRPr lang="zh-CN" altLang="en-US">
              <a:latin typeface="Calibri" panose="020F050202020403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FBFE9F8-6602-449B-A373-F3AC4FE00F1A}"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0F2F4033-14F4-4CE7-8B44-EF543D483742}" type="slidenum">
              <a:rPr lang="zh-CN" altLang="en-US" smtClean="0">
                <a:latin typeface="Calibri" panose="020F0502020204030204" pitchFamily="34" charset="0"/>
              </a:rPr>
              <a:t>21</a:t>
            </a:fld>
            <a:endParaRPr lang="zh-CN" altLang="en-US">
              <a:latin typeface="Calibri" panose="020F050202020403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0972DCEC-D0E2-4D74-97DC-DFBB525F64D4}" type="slidenum">
              <a:rPr lang="zh-CN" altLang="en-US" smtClean="0">
                <a:latin typeface="Calibri" panose="020F0502020204030204" pitchFamily="34" charset="0"/>
              </a:rPr>
              <a:t>22</a:t>
            </a:fld>
            <a:endParaRPr lang="zh-CN" altLang="en-US">
              <a:latin typeface="Calibri" panose="020F0502020204030204"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227A34BA-D866-4306-94FE-810005C8193A}" type="slidenum">
              <a:rPr lang="zh-CN" altLang="en-US" smtClean="0">
                <a:latin typeface="Calibri" panose="020F0502020204030204" pitchFamily="34" charset="0"/>
              </a:rPr>
              <a:t>23</a:t>
            </a:fld>
            <a:endParaRPr lang="zh-CN" altLang="en-US">
              <a:latin typeface="Calibri" panose="020F0502020204030204"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0F2F4033-14F4-4CE7-8B44-EF543D483742}" type="slidenum">
              <a:rPr lang="zh-CN" altLang="en-US" smtClean="0">
                <a:latin typeface="Calibri" panose="020F0502020204030204" pitchFamily="34" charset="0"/>
              </a:rPr>
              <a:t>24</a:t>
            </a:fld>
            <a:endParaRPr lang="zh-CN" altLang="en-US">
              <a:latin typeface="Calibri" panose="020F0502020204030204"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227A34BA-D866-4306-94FE-810005C8193A}" type="slidenum">
              <a:rPr lang="zh-CN" altLang="en-US" smtClean="0">
                <a:latin typeface="Calibri" panose="020F0502020204030204" pitchFamily="34" charset="0"/>
              </a:rPr>
              <a:t>25</a:t>
            </a:fld>
            <a:endParaRPr lang="zh-CN" altLang="en-US">
              <a:latin typeface="Calibri" panose="020F0502020204030204"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0F2F4033-14F4-4CE7-8B44-EF543D483742}" type="slidenum">
              <a:rPr lang="zh-CN" altLang="en-US" smtClean="0">
                <a:latin typeface="Calibri" panose="020F0502020204030204" pitchFamily="34" charset="0"/>
              </a:rPr>
              <a:t>26</a:t>
            </a:fld>
            <a:endParaRPr lang="zh-CN" altLang="en-US">
              <a:latin typeface="Calibri" panose="020F0502020204030204"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227A34BA-D866-4306-94FE-810005C8193A}" type="slidenum">
              <a:rPr lang="zh-CN" altLang="en-US" smtClean="0">
                <a:latin typeface="Calibri" panose="020F0502020204030204" pitchFamily="34" charset="0"/>
              </a:rPr>
              <a:t>27</a:t>
            </a:fld>
            <a:endParaRPr lang="zh-CN" altLang="en-US">
              <a:latin typeface="Calibri" panose="020F0502020204030204"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227A34BA-D866-4306-94FE-810005C8193A}" type="slidenum">
              <a:rPr lang="zh-CN" altLang="en-US" smtClean="0">
                <a:latin typeface="Calibri" panose="020F0502020204030204" pitchFamily="34" charset="0"/>
              </a:rPr>
              <a:t>28</a:t>
            </a:fld>
            <a:endParaRPr lang="zh-CN" altLang="en-US">
              <a:latin typeface="Calibri" panose="020F0502020204030204"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227A34BA-D866-4306-94FE-810005C8193A}" type="slidenum">
              <a:rPr lang="zh-CN" altLang="en-US" smtClean="0">
                <a:latin typeface="Calibri" panose="020F0502020204030204" pitchFamily="34" charset="0"/>
              </a:rPr>
              <a:t>29</a:t>
            </a:fld>
            <a:endParaRPr lang="zh-CN"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EE017A-2E77-4D71-B22E-7FEC5E087DEF}" type="slidenum">
              <a:rPr lang="zh-CN" altLang="en-US" smtClean="0"/>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D6CB3E68-D962-4E20-B9E6-539A0A935B5B}" type="slidenum">
              <a:rPr lang="zh-CN" altLang="en-US" smtClean="0">
                <a:latin typeface="Calibri" panose="020F0502020204030204" pitchFamily="34" charset="0"/>
              </a:rPr>
              <a:t>30</a:t>
            </a:fld>
            <a:endParaRPr lang="zh-CN" altLang="en-US">
              <a:latin typeface="Calibri" panose="020F0502020204030204"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7016B3A0-0D20-4C47-AE92-4DA996B4E7AD}" type="slidenum">
              <a:rPr lang="zh-CN" altLang="en-US" smtClean="0">
                <a:latin typeface="Calibri" panose="020F0502020204030204" pitchFamily="34" charset="0"/>
              </a:rPr>
              <a:t>31</a:t>
            </a:fld>
            <a:endParaRPr lang="zh-CN" altLang="en-US">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D6CB3E68-D962-4E20-B9E6-539A0A935B5B}" type="slidenum">
              <a:rPr lang="zh-CN" altLang="en-US" smtClean="0">
                <a:latin typeface="Calibri" panose="020F0502020204030204" pitchFamily="34" charset="0"/>
              </a:rPr>
              <a:t>4</a:t>
            </a:fld>
            <a:endParaRPr lang="zh-CN" altLang="en-US">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0F2F4033-14F4-4CE7-8B44-EF543D483742}" type="slidenum">
              <a:rPr lang="zh-CN" altLang="en-US" smtClean="0">
                <a:latin typeface="Calibri" panose="020F0502020204030204" pitchFamily="34" charset="0"/>
              </a:rPr>
              <a:t>5</a:t>
            </a:fld>
            <a:endParaRPr lang="zh-CN" altLang="en-US">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227A34BA-D866-4306-94FE-810005C8193A}" type="slidenum">
              <a:rPr lang="zh-CN" altLang="en-US" smtClean="0">
                <a:latin typeface="Calibri" panose="020F0502020204030204" pitchFamily="34" charset="0"/>
              </a:rPr>
              <a:t>6</a:t>
            </a:fld>
            <a:endParaRPr lang="zh-CN" altLang="en-US">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244CE60D-76D4-47A2-A416-C26FCE568D58}" type="slidenum">
              <a:rPr lang="zh-CN" altLang="en-US" smtClean="0">
                <a:latin typeface="Calibri" panose="020F0502020204030204" pitchFamily="34" charset="0"/>
              </a:rPr>
              <a:t>7</a:t>
            </a:fld>
            <a:endParaRPr lang="zh-CN" altLang="en-US">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227A34BA-D866-4306-94FE-810005C8193A}" type="slidenum">
              <a:rPr lang="zh-CN" altLang="en-US" smtClean="0">
                <a:latin typeface="Calibri" panose="020F0502020204030204" pitchFamily="34" charset="0"/>
              </a:rPr>
              <a:t>8</a:t>
            </a:fld>
            <a:endParaRPr lang="zh-CN" altLang="en-US">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227A34BA-D866-4306-94FE-810005C8193A}" type="slidenum">
              <a:rPr lang="zh-CN" altLang="en-US" smtClean="0">
                <a:latin typeface="Calibri" panose="020F0502020204030204" pitchFamily="34" charset="0"/>
              </a:rPr>
              <a:t>9</a:t>
            </a:fld>
            <a:endParaRPr lang="zh-CN" altLang="en-US">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a:srcRect l="6944" r="6004" b="7253"/>
          <a:stretch>
            <a:fillRect/>
          </a:stretch>
        </p:blipFill>
        <p:spPr>
          <a:xfrm>
            <a:off x="101600" y="-9800"/>
            <a:ext cx="12206514" cy="6867800"/>
          </a:xfrm>
          <a:prstGeom prst="rect">
            <a:avLst/>
          </a:prstGeom>
        </p:spPr>
      </p:pic>
      <p:grpSp>
        <p:nvGrpSpPr>
          <p:cNvPr id="3" name="组合 2"/>
          <p:cNvGrpSpPr/>
          <p:nvPr userDrawn="1"/>
        </p:nvGrpSpPr>
        <p:grpSpPr>
          <a:xfrm>
            <a:off x="267153" y="210911"/>
            <a:ext cx="342447" cy="218804"/>
            <a:chOff x="3672114" y="-827314"/>
            <a:chExt cx="396844" cy="142875"/>
          </a:xfrm>
        </p:grpSpPr>
        <p:cxnSp>
          <p:nvCxnSpPr>
            <p:cNvPr id="4" name="直接连接符 3"/>
            <p:cNvCxnSpPr/>
            <p:nvPr/>
          </p:nvCxnSpPr>
          <p:spPr>
            <a:xfrm>
              <a:off x="3672114" y="-827314"/>
              <a:ext cx="396844" cy="0"/>
            </a:xfrm>
            <a:prstGeom prst="line">
              <a:avLst/>
            </a:prstGeom>
            <a:ln w="381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3672114" y="-755876"/>
              <a:ext cx="396844" cy="0"/>
            </a:xfrm>
            <a:prstGeom prst="line">
              <a:avLst/>
            </a:prstGeom>
            <a:ln w="38100" cap="rnd">
              <a:solidFill>
                <a:schemeClr val="accent3"/>
              </a:solidFill>
              <a:roun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672114" y="-684439"/>
              <a:ext cx="396844" cy="0"/>
            </a:xfrm>
            <a:prstGeom prst="line">
              <a:avLst/>
            </a:prstGeom>
            <a:ln w="381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自定义版式">
    <p:spTree>
      <p:nvGrpSpPr>
        <p:cNvPr id="1" name=""/>
        <p:cNvGrpSpPr/>
        <p:nvPr/>
      </p:nvGrpSpPr>
      <p:grpSpPr>
        <a:xfrm>
          <a:off x="0" y="0"/>
          <a:ext cx="0" cy="0"/>
          <a:chOff x="0" y="0"/>
          <a:chExt cx="0" cy="0"/>
        </a:xfrm>
      </p:grpSpPr>
      <p:sp>
        <p:nvSpPr>
          <p:cNvPr id="15" name="图片占位符 14"/>
          <p:cNvSpPr>
            <a:spLocks noGrp="1"/>
          </p:cNvSpPr>
          <p:nvPr>
            <p:ph type="pic" sz="quarter" idx="10"/>
          </p:nvPr>
        </p:nvSpPr>
        <p:spPr>
          <a:xfrm>
            <a:off x="1592055" y="1787086"/>
            <a:ext cx="4390089" cy="3664359"/>
          </a:xfrm>
          <a:custGeom>
            <a:avLst/>
            <a:gdLst>
              <a:gd name="connsiteX0" fmla="*/ 2092035 w 4390089"/>
              <a:gd name="connsiteY0" fmla="*/ 2508250 h 3664359"/>
              <a:gd name="connsiteX1" fmla="*/ 2618439 w 4390089"/>
              <a:gd name="connsiteY1" fmla="*/ 2866220 h 3664359"/>
              <a:gd name="connsiteX2" fmla="*/ 2546595 w 4390089"/>
              <a:gd name="connsiteY2" fmla="*/ 3400979 h 3664359"/>
              <a:gd name="connsiteX3" fmla="*/ 2075681 w 4390089"/>
              <a:gd name="connsiteY3" fmla="*/ 3664359 h 3664359"/>
              <a:gd name="connsiteX4" fmla="*/ 1549277 w 4390089"/>
              <a:gd name="connsiteY4" fmla="*/ 3306388 h 3664359"/>
              <a:gd name="connsiteX5" fmla="*/ 1621121 w 4390089"/>
              <a:gd name="connsiteY5" fmla="*/ 2771630 h 3664359"/>
              <a:gd name="connsiteX6" fmla="*/ 1033174 w 4390089"/>
              <a:gd name="connsiteY6" fmla="*/ 2398713 h 3664359"/>
              <a:gd name="connsiteX7" fmla="*/ 1559577 w 4390089"/>
              <a:gd name="connsiteY7" fmla="*/ 2756684 h 3664359"/>
              <a:gd name="connsiteX8" fmla="*/ 1487733 w 4390089"/>
              <a:gd name="connsiteY8" fmla="*/ 3291443 h 3664359"/>
              <a:gd name="connsiteX9" fmla="*/ 1016819 w 4390089"/>
              <a:gd name="connsiteY9" fmla="*/ 3554821 h 3664359"/>
              <a:gd name="connsiteX10" fmla="*/ 490417 w 4390089"/>
              <a:gd name="connsiteY10" fmla="*/ 3196852 h 3664359"/>
              <a:gd name="connsiteX11" fmla="*/ 562261 w 4390089"/>
              <a:gd name="connsiteY11" fmla="*/ 2662093 h 3664359"/>
              <a:gd name="connsiteX12" fmla="*/ 3723985 w 4390089"/>
              <a:gd name="connsiteY12" fmla="*/ 1798638 h 3664359"/>
              <a:gd name="connsiteX13" fmla="*/ 4250389 w 4390089"/>
              <a:gd name="connsiteY13" fmla="*/ 2156608 h 3664359"/>
              <a:gd name="connsiteX14" fmla="*/ 4178544 w 4390089"/>
              <a:gd name="connsiteY14" fmla="*/ 2691367 h 3664359"/>
              <a:gd name="connsiteX15" fmla="*/ 3707631 w 4390089"/>
              <a:gd name="connsiteY15" fmla="*/ 2954747 h 3664359"/>
              <a:gd name="connsiteX16" fmla="*/ 3181227 w 4390089"/>
              <a:gd name="connsiteY16" fmla="*/ 2596776 h 3664359"/>
              <a:gd name="connsiteX17" fmla="*/ 3253072 w 4390089"/>
              <a:gd name="connsiteY17" fmla="*/ 2062018 h 3664359"/>
              <a:gd name="connsiteX18" fmla="*/ 2666710 w 4390089"/>
              <a:gd name="connsiteY18" fmla="*/ 1663700 h 3664359"/>
              <a:gd name="connsiteX19" fmla="*/ 3193114 w 4390089"/>
              <a:gd name="connsiteY19" fmla="*/ 2021670 h 3664359"/>
              <a:gd name="connsiteX20" fmla="*/ 3121269 w 4390089"/>
              <a:gd name="connsiteY20" fmla="*/ 2556429 h 3664359"/>
              <a:gd name="connsiteX21" fmla="*/ 2650356 w 4390089"/>
              <a:gd name="connsiteY21" fmla="*/ 2819809 h 3664359"/>
              <a:gd name="connsiteX22" fmla="*/ 2123952 w 4390089"/>
              <a:gd name="connsiteY22" fmla="*/ 2461839 h 3664359"/>
              <a:gd name="connsiteX23" fmla="*/ 2195796 w 4390089"/>
              <a:gd name="connsiteY23" fmla="*/ 1927080 h 3664359"/>
              <a:gd name="connsiteX24" fmla="*/ 1601499 w 4390089"/>
              <a:gd name="connsiteY24" fmla="*/ 1541463 h 3664359"/>
              <a:gd name="connsiteX25" fmla="*/ 2127902 w 4390089"/>
              <a:gd name="connsiteY25" fmla="*/ 1899433 h 3664359"/>
              <a:gd name="connsiteX26" fmla="*/ 2056058 w 4390089"/>
              <a:gd name="connsiteY26" fmla="*/ 2434192 h 3664359"/>
              <a:gd name="connsiteX27" fmla="*/ 1585144 w 4390089"/>
              <a:gd name="connsiteY27" fmla="*/ 2697571 h 3664359"/>
              <a:gd name="connsiteX28" fmla="*/ 1058741 w 4390089"/>
              <a:gd name="connsiteY28" fmla="*/ 2339601 h 3664359"/>
              <a:gd name="connsiteX29" fmla="*/ 1130585 w 4390089"/>
              <a:gd name="connsiteY29" fmla="*/ 1804843 h 3664359"/>
              <a:gd name="connsiteX30" fmla="*/ 542757 w 4390089"/>
              <a:gd name="connsiteY30" fmla="*/ 1455282 h 3664359"/>
              <a:gd name="connsiteX31" fmla="*/ 1070506 w 4390089"/>
              <a:gd name="connsiteY31" fmla="*/ 1814165 h 3664359"/>
              <a:gd name="connsiteX32" fmla="*/ 998646 w 4390089"/>
              <a:gd name="connsiteY32" fmla="*/ 2348914 h 3664359"/>
              <a:gd name="connsiteX33" fmla="*/ 527747 w 4390089"/>
              <a:gd name="connsiteY33" fmla="*/ 2612304 h 3664359"/>
              <a:gd name="connsiteX34" fmla="*/ 0 w 4390089"/>
              <a:gd name="connsiteY34" fmla="*/ 2253419 h 3664359"/>
              <a:gd name="connsiteX35" fmla="*/ 71860 w 4390089"/>
              <a:gd name="connsiteY35" fmla="*/ 1718671 h 3664359"/>
              <a:gd name="connsiteX36" fmla="*/ 3260435 w 4390089"/>
              <a:gd name="connsiteY36" fmla="*/ 839788 h 3664359"/>
              <a:gd name="connsiteX37" fmla="*/ 3786839 w 4390089"/>
              <a:gd name="connsiteY37" fmla="*/ 1197759 h 3664359"/>
              <a:gd name="connsiteX38" fmla="*/ 3714995 w 4390089"/>
              <a:gd name="connsiteY38" fmla="*/ 1732517 h 3664359"/>
              <a:gd name="connsiteX39" fmla="*/ 3244081 w 4390089"/>
              <a:gd name="connsiteY39" fmla="*/ 1995897 h 3664359"/>
              <a:gd name="connsiteX40" fmla="*/ 2717677 w 4390089"/>
              <a:gd name="connsiteY40" fmla="*/ 1637926 h 3664359"/>
              <a:gd name="connsiteX41" fmla="*/ 2789522 w 4390089"/>
              <a:gd name="connsiteY41" fmla="*/ 1103168 h 3664359"/>
              <a:gd name="connsiteX42" fmla="*/ 2212684 w 4390089"/>
              <a:gd name="connsiteY42" fmla="*/ 714375 h 3664359"/>
              <a:gd name="connsiteX43" fmla="*/ 2739089 w 4390089"/>
              <a:gd name="connsiteY43" fmla="*/ 1072345 h 3664359"/>
              <a:gd name="connsiteX44" fmla="*/ 2667244 w 4390089"/>
              <a:gd name="connsiteY44" fmla="*/ 1607104 h 3664359"/>
              <a:gd name="connsiteX45" fmla="*/ 2196332 w 4390089"/>
              <a:gd name="connsiteY45" fmla="*/ 1870484 h 3664359"/>
              <a:gd name="connsiteX46" fmla="*/ 1669927 w 4390089"/>
              <a:gd name="connsiteY46" fmla="*/ 1512513 h 3664359"/>
              <a:gd name="connsiteX47" fmla="*/ 1741771 w 4390089"/>
              <a:gd name="connsiteY47" fmla="*/ 977754 h 3664359"/>
              <a:gd name="connsiteX48" fmla="*/ 3863685 w 4390089"/>
              <a:gd name="connsiteY48" fmla="*/ 0 h 3664359"/>
              <a:gd name="connsiteX49" fmla="*/ 4390089 w 4390089"/>
              <a:gd name="connsiteY49" fmla="*/ 357970 h 3664359"/>
              <a:gd name="connsiteX50" fmla="*/ 4318245 w 4390089"/>
              <a:gd name="connsiteY50" fmla="*/ 892729 h 3664359"/>
              <a:gd name="connsiteX51" fmla="*/ 3847331 w 4390089"/>
              <a:gd name="connsiteY51" fmla="*/ 1156109 h 3664359"/>
              <a:gd name="connsiteX52" fmla="*/ 3320927 w 4390089"/>
              <a:gd name="connsiteY52" fmla="*/ 798138 h 3664359"/>
              <a:gd name="connsiteX53" fmla="*/ 3392771 w 4390089"/>
              <a:gd name="connsiteY53" fmla="*/ 263380 h 3664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390089" h="3664359">
                <a:moveTo>
                  <a:pt x="2092035" y="2508250"/>
                </a:moveTo>
                <a:lnTo>
                  <a:pt x="2618439" y="2866220"/>
                </a:lnTo>
                <a:lnTo>
                  <a:pt x="2546595" y="3400979"/>
                </a:lnTo>
                <a:lnTo>
                  <a:pt x="2075681" y="3664359"/>
                </a:lnTo>
                <a:lnTo>
                  <a:pt x="1549277" y="3306388"/>
                </a:lnTo>
                <a:lnTo>
                  <a:pt x="1621121" y="2771630"/>
                </a:lnTo>
                <a:close/>
                <a:moveTo>
                  <a:pt x="1033174" y="2398713"/>
                </a:moveTo>
                <a:lnTo>
                  <a:pt x="1559577" y="2756684"/>
                </a:lnTo>
                <a:lnTo>
                  <a:pt x="1487733" y="3291443"/>
                </a:lnTo>
                <a:lnTo>
                  <a:pt x="1016819" y="3554821"/>
                </a:lnTo>
                <a:lnTo>
                  <a:pt x="490417" y="3196852"/>
                </a:lnTo>
                <a:lnTo>
                  <a:pt x="562261" y="2662093"/>
                </a:lnTo>
                <a:close/>
                <a:moveTo>
                  <a:pt x="3723985" y="1798638"/>
                </a:moveTo>
                <a:lnTo>
                  <a:pt x="4250389" y="2156608"/>
                </a:lnTo>
                <a:lnTo>
                  <a:pt x="4178544" y="2691367"/>
                </a:lnTo>
                <a:lnTo>
                  <a:pt x="3707631" y="2954747"/>
                </a:lnTo>
                <a:lnTo>
                  <a:pt x="3181227" y="2596776"/>
                </a:lnTo>
                <a:lnTo>
                  <a:pt x="3253072" y="2062018"/>
                </a:lnTo>
                <a:close/>
                <a:moveTo>
                  <a:pt x="2666710" y="1663700"/>
                </a:moveTo>
                <a:lnTo>
                  <a:pt x="3193114" y="2021670"/>
                </a:lnTo>
                <a:lnTo>
                  <a:pt x="3121269" y="2556429"/>
                </a:lnTo>
                <a:lnTo>
                  <a:pt x="2650356" y="2819809"/>
                </a:lnTo>
                <a:lnTo>
                  <a:pt x="2123952" y="2461839"/>
                </a:lnTo>
                <a:lnTo>
                  <a:pt x="2195796" y="1927080"/>
                </a:lnTo>
                <a:close/>
                <a:moveTo>
                  <a:pt x="1601499" y="1541463"/>
                </a:moveTo>
                <a:lnTo>
                  <a:pt x="2127902" y="1899433"/>
                </a:lnTo>
                <a:lnTo>
                  <a:pt x="2056058" y="2434192"/>
                </a:lnTo>
                <a:lnTo>
                  <a:pt x="1585144" y="2697571"/>
                </a:lnTo>
                <a:lnTo>
                  <a:pt x="1058741" y="2339601"/>
                </a:lnTo>
                <a:lnTo>
                  <a:pt x="1130585" y="1804843"/>
                </a:lnTo>
                <a:close/>
                <a:moveTo>
                  <a:pt x="542757" y="1455282"/>
                </a:moveTo>
                <a:lnTo>
                  <a:pt x="1070506" y="1814165"/>
                </a:lnTo>
                <a:lnTo>
                  <a:pt x="998646" y="2348914"/>
                </a:lnTo>
                <a:lnTo>
                  <a:pt x="527747" y="2612304"/>
                </a:lnTo>
                <a:lnTo>
                  <a:pt x="0" y="2253419"/>
                </a:lnTo>
                <a:lnTo>
                  <a:pt x="71860" y="1718671"/>
                </a:lnTo>
                <a:close/>
                <a:moveTo>
                  <a:pt x="3260435" y="839788"/>
                </a:moveTo>
                <a:lnTo>
                  <a:pt x="3786839" y="1197759"/>
                </a:lnTo>
                <a:lnTo>
                  <a:pt x="3714995" y="1732517"/>
                </a:lnTo>
                <a:lnTo>
                  <a:pt x="3244081" y="1995897"/>
                </a:lnTo>
                <a:lnTo>
                  <a:pt x="2717677" y="1637926"/>
                </a:lnTo>
                <a:lnTo>
                  <a:pt x="2789522" y="1103168"/>
                </a:lnTo>
                <a:close/>
                <a:moveTo>
                  <a:pt x="2212684" y="714375"/>
                </a:moveTo>
                <a:lnTo>
                  <a:pt x="2739089" y="1072345"/>
                </a:lnTo>
                <a:lnTo>
                  <a:pt x="2667244" y="1607104"/>
                </a:lnTo>
                <a:lnTo>
                  <a:pt x="2196332" y="1870484"/>
                </a:lnTo>
                <a:lnTo>
                  <a:pt x="1669927" y="1512513"/>
                </a:lnTo>
                <a:lnTo>
                  <a:pt x="1741771" y="977754"/>
                </a:lnTo>
                <a:close/>
                <a:moveTo>
                  <a:pt x="3863685" y="0"/>
                </a:moveTo>
                <a:lnTo>
                  <a:pt x="4390089" y="357970"/>
                </a:lnTo>
                <a:lnTo>
                  <a:pt x="4318245" y="892729"/>
                </a:lnTo>
                <a:lnTo>
                  <a:pt x="3847331" y="1156109"/>
                </a:lnTo>
                <a:lnTo>
                  <a:pt x="3320927" y="798138"/>
                </a:lnTo>
                <a:lnTo>
                  <a:pt x="3392771" y="263380"/>
                </a:lnTo>
                <a:close/>
              </a:path>
            </a:pathLst>
          </a:custGeom>
        </p:spPr>
        <p:txBody>
          <a:bodyPr wrap="square">
            <a:noAutofit/>
          </a:bodyPr>
          <a:lstStyle/>
          <a:p>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5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197430" y="4152444"/>
            <a:ext cx="2384323" cy="1479097"/>
          </a:xfrm>
          <a:custGeom>
            <a:avLst/>
            <a:gdLst>
              <a:gd name="connsiteX0" fmla="*/ 0 w 2384323"/>
              <a:gd name="connsiteY0" fmla="*/ 0 h 1479097"/>
              <a:gd name="connsiteX1" fmla="*/ 2384323 w 2384323"/>
              <a:gd name="connsiteY1" fmla="*/ 0 h 1479097"/>
              <a:gd name="connsiteX2" fmla="*/ 2384323 w 2384323"/>
              <a:gd name="connsiteY2" fmla="*/ 1479097 h 1479097"/>
              <a:gd name="connsiteX3" fmla="*/ 0 w 2384323"/>
              <a:gd name="connsiteY3" fmla="*/ 1479097 h 1479097"/>
            </a:gdLst>
            <a:ahLst/>
            <a:cxnLst>
              <a:cxn ang="0">
                <a:pos x="connsiteX0" y="connsiteY0"/>
              </a:cxn>
              <a:cxn ang="0">
                <a:pos x="connsiteX1" y="connsiteY1"/>
              </a:cxn>
              <a:cxn ang="0">
                <a:pos x="connsiteX2" y="connsiteY2"/>
              </a:cxn>
              <a:cxn ang="0">
                <a:pos x="connsiteX3" y="connsiteY3"/>
              </a:cxn>
            </a:cxnLst>
            <a:rect l="l" t="t" r="r" b="b"/>
            <a:pathLst>
              <a:path w="2384323" h="1479097">
                <a:moveTo>
                  <a:pt x="0" y="0"/>
                </a:moveTo>
                <a:lnTo>
                  <a:pt x="2384323" y="0"/>
                </a:lnTo>
                <a:lnTo>
                  <a:pt x="2384323" y="1479097"/>
                </a:lnTo>
                <a:lnTo>
                  <a:pt x="0" y="1479097"/>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3675953" y="4152444"/>
            <a:ext cx="2384323" cy="1479097"/>
          </a:xfrm>
          <a:custGeom>
            <a:avLst/>
            <a:gdLst>
              <a:gd name="connsiteX0" fmla="*/ 0 w 2384323"/>
              <a:gd name="connsiteY0" fmla="*/ 0 h 1479097"/>
              <a:gd name="connsiteX1" fmla="*/ 2384323 w 2384323"/>
              <a:gd name="connsiteY1" fmla="*/ 0 h 1479097"/>
              <a:gd name="connsiteX2" fmla="*/ 2384323 w 2384323"/>
              <a:gd name="connsiteY2" fmla="*/ 1479097 h 1479097"/>
              <a:gd name="connsiteX3" fmla="*/ 0 w 2384323"/>
              <a:gd name="connsiteY3" fmla="*/ 1479097 h 1479097"/>
            </a:gdLst>
            <a:ahLst/>
            <a:cxnLst>
              <a:cxn ang="0">
                <a:pos x="connsiteX0" y="connsiteY0"/>
              </a:cxn>
              <a:cxn ang="0">
                <a:pos x="connsiteX1" y="connsiteY1"/>
              </a:cxn>
              <a:cxn ang="0">
                <a:pos x="connsiteX2" y="connsiteY2"/>
              </a:cxn>
              <a:cxn ang="0">
                <a:pos x="connsiteX3" y="connsiteY3"/>
              </a:cxn>
            </a:cxnLst>
            <a:rect l="l" t="t" r="r" b="b"/>
            <a:pathLst>
              <a:path w="2384323" h="1479097">
                <a:moveTo>
                  <a:pt x="0" y="0"/>
                </a:moveTo>
                <a:lnTo>
                  <a:pt x="2384323" y="0"/>
                </a:lnTo>
                <a:lnTo>
                  <a:pt x="2384323" y="1479097"/>
                </a:lnTo>
                <a:lnTo>
                  <a:pt x="0" y="1479097"/>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154476" y="4152444"/>
            <a:ext cx="2384323" cy="1479097"/>
          </a:xfrm>
          <a:custGeom>
            <a:avLst/>
            <a:gdLst>
              <a:gd name="connsiteX0" fmla="*/ 0 w 2384323"/>
              <a:gd name="connsiteY0" fmla="*/ 0 h 1479097"/>
              <a:gd name="connsiteX1" fmla="*/ 2384323 w 2384323"/>
              <a:gd name="connsiteY1" fmla="*/ 0 h 1479097"/>
              <a:gd name="connsiteX2" fmla="*/ 2384323 w 2384323"/>
              <a:gd name="connsiteY2" fmla="*/ 1479097 h 1479097"/>
              <a:gd name="connsiteX3" fmla="*/ 0 w 2384323"/>
              <a:gd name="connsiteY3" fmla="*/ 1479097 h 1479097"/>
            </a:gdLst>
            <a:ahLst/>
            <a:cxnLst>
              <a:cxn ang="0">
                <a:pos x="connsiteX0" y="connsiteY0"/>
              </a:cxn>
              <a:cxn ang="0">
                <a:pos x="connsiteX1" y="connsiteY1"/>
              </a:cxn>
              <a:cxn ang="0">
                <a:pos x="connsiteX2" y="connsiteY2"/>
              </a:cxn>
              <a:cxn ang="0">
                <a:pos x="connsiteX3" y="connsiteY3"/>
              </a:cxn>
            </a:cxnLst>
            <a:rect l="l" t="t" r="r" b="b"/>
            <a:pathLst>
              <a:path w="2384323" h="1479097">
                <a:moveTo>
                  <a:pt x="0" y="0"/>
                </a:moveTo>
                <a:lnTo>
                  <a:pt x="2384323" y="0"/>
                </a:lnTo>
                <a:lnTo>
                  <a:pt x="2384323" y="1479097"/>
                </a:lnTo>
                <a:lnTo>
                  <a:pt x="0" y="1479097"/>
                </a:ln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8632999" y="4152444"/>
            <a:ext cx="2384323" cy="1479097"/>
          </a:xfrm>
          <a:custGeom>
            <a:avLst/>
            <a:gdLst>
              <a:gd name="connsiteX0" fmla="*/ 0 w 2384323"/>
              <a:gd name="connsiteY0" fmla="*/ 0 h 1479097"/>
              <a:gd name="connsiteX1" fmla="*/ 2384323 w 2384323"/>
              <a:gd name="connsiteY1" fmla="*/ 0 h 1479097"/>
              <a:gd name="connsiteX2" fmla="*/ 2384323 w 2384323"/>
              <a:gd name="connsiteY2" fmla="*/ 1479097 h 1479097"/>
              <a:gd name="connsiteX3" fmla="*/ 0 w 2384323"/>
              <a:gd name="connsiteY3" fmla="*/ 1479097 h 1479097"/>
            </a:gdLst>
            <a:ahLst/>
            <a:cxnLst>
              <a:cxn ang="0">
                <a:pos x="connsiteX0" y="connsiteY0"/>
              </a:cxn>
              <a:cxn ang="0">
                <a:pos x="connsiteX1" y="connsiteY1"/>
              </a:cxn>
              <a:cxn ang="0">
                <a:pos x="connsiteX2" y="connsiteY2"/>
              </a:cxn>
              <a:cxn ang="0">
                <a:pos x="connsiteX3" y="connsiteY3"/>
              </a:cxn>
            </a:cxnLst>
            <a:rect l="l" t="t" r="r" b="b"/>
            <a:pathLst>
              <a:path w="2384323" h="1479097">
                <a:moveTo>
                  <a:pt x="0" y="0"/>
                </a:moveTo>
                <a:lnTo>
                  <a:pt x="2384323" y="0"/>
                </a:lnTo>
                <a:lnTo>
                  <a:pt x="2384323" y="1479097"/>
                </a:lnTo>
                <a:lnTo>
                  <a:pt x="0" y="1479097"/>
                </a:lnTo>
                <a:close/>
              </a:path>
            </a:pathLst>
          </a:custGeom>
        </p:spPr>
        <p:txBody>
          <a:bodyPr wrap="square">
            <a:noAutofit/>
          </a:bodyPr>
          <a:lstStyle/>
          <a:p>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360351" y="1804617"/>
            <a:ext cx="3374236" cy="2676459"/>
          </a:xfrm>
          <a:custGeom>
            <a:avLst/>
            <a:gdLst>
              <a:gd name="connsiteX0" fmla="*/ 485000 w 3374236"/>
              <a:gd name="connsiteY0" fmla="*/ 0 h 2676459"/>
              <a:gd name="connsiteX1" fmla="*/ 3374236 w 3374236"/>
              <a:gd name="connsiteY1" fmla="*/ 714067 h 2676459"/>
              <a:gd name="connsiteX2" fmla="*/ 2889236 w 3374236"/>
              <a:gd name="connsiteY2" fmla="*/ 2676459 h 2676459"/>
              <a:gd name="connsiteX3" fmla="*/ 0 w 3374236"/>
              <a:gd name="connsiteY3" fmla="*/ 1962392 h 2676459"/>
            </a:gdLst>
            <a:ahLst/>
            <a:cxnLst>
              <a:cxn ang="0">
                <a:pos x="connsiteX0" y="connsiteY0"/>
              </a:cxn>
              <a:cxn ang="0">
                <a:pos x="connsiteX1" y="connsiteY1"/>
              </a:cxn>
              <a:cxn ang="0">
                <a:pos x="connsiteX2" y="connsiteY2"/>
              </a:cxn>
              <a:cxn ang="0">
                <a:pos x="connsiteX3" y="connsiteY3"/>
              </a:cxn>
            </a:cxnLst>
            <a:rect l="l" t="t" r="r" b="b"/>
            <a:pathLst>
              <a:path w="3374236" h="2676459">
                <a:moveTo>
                  <a:pt x="485000" y="0"/>
                </a:moveTo>
                <a:lnTo>
                  <a:pt x="3374236" y="714067"/>
                </a:lnTo>
                <a:lnTo>
                  <a:pt x="2889236" y="2676459"/>
                </a:lnTo>
                <a:lnTo>
                  <a:pt x="0" y="1962392"/>
                </a:lnTo>
                <a:close/>
              </a:path>
            </a:pathLst>
          </a:custGeom>
        </p:spPr>
        <p:txBody>
          <a:bodyPr wrap="square">
            <a:noAutofit/>
          </a:bodyPr>
          <a:lstStyle/>
          <a:p>
            <a:endParaRPr lang="zh-CN" altLang="en-US"/>
          </a:p>
        </p:txBody>
      </p:sp>
      <p:sp>
        <p:nvSpPr>
          <p:cNvPr id="9" name="图片占位符 8"/>
          <p:cNvSpPr>
            <a:spLocks noGrp="1"/>
          </p:cNvSpPr>
          <p:nvPr>
            <p:ph type="pic" sz="quarter" idx="11"/>
          </p:nvPr>
        </p:nvSpPr>
        <p:spPr>
          <a:xfrm>
            <a:off x="3478317" y="3548937"/>
            <a:ext cx="3241138" cy="2437227"/>
          </a:xfrm>
          <a:custGeom>
            <a:avLst/>
            <a:gdLst>
              <a:gd name="connsiteX0" fmla="*/ 2943795 w 3241138"/>
              <a:gd name="connsiteY0" fmla="*/ 0 h 2437227"/>
              <a:gd name="connsiteX1" fmla="*/ 3241138 w 3241138"/>
              <a:gd name="connsiteY1" fmla="*/ 1999448 h 2437227"/>
              <a:gd name="connsiteX2" fmla="*/ 297343 w 3241138"/>
              <a:gd name="connsiteY2" fmla="*/ 2437227 h 2437227"/>
              <a:gd name="connsiteX3" fmla="*/ 0 w 3241138"/>
              <a:gd name="connsiteY3" fmla="*/ 437778 h 2437227"/>
            </a:gdLst>
            <a:ahLst/>
            <a:cxnLst>
              <a:cxn ang="0">
                <a:pos x="connsiteX0" y="connsiteY0"/>
              </a:cxn>
              <a:cxn ang="0">
                <a:pos x="connsiteX1" y="connsiteY1"/>
              </a:cxn>
              <a:cxn ang="0">
                <a:pos x="connsiteX2" y="connsiteY2"/>
              </a:cxn>
              <a:cxn ang="0">
                <a:pos x="connsiteX3" y="connsiteY3"/>
              </a:cxn>
            </a:cxnLst>
            <a:rect l="l" t="t" r="r" b="b"/>
            <a:pathLst>
              <a:path w="3241138" h="2437227">
                <a:moveTo>
                  <a:pt x="2943795" y="0"/>
                </a:moveTo>
                <a:lnTo>
                  <a:pt x="3241138" y="1999448"/>
                </a:lnTo>
                <a:lnTo>
                  <a:pt x="297343" y="2437227"/>
                </a:lnTo>
                <a:lnTo>
                  <a:pt x="0" y="437778"/>
                </a:lnTo>
                <a:close/>
              </a:path>
            </a:pathLst>
          </a:custGeom>
        </p:spPr>
        <p:txBody>
          <a:bodyPr wrap="square">
            <a:noAutofit/>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535780" y="1770440"/>
            <a:ext cx="2767271" cy="4037845"/>
          </a:xfrm>
          <a:custGeom>
            <a:avLst/>
            <a:gdLst>
              <a:gd name="connsiteX0" fmla="*/ 0 w 2767271"/>
              <a:gd name="connsiteY0" fmla="*/ 0 h 4037845"/>
              <a:gd name="connsiteX1" fmla="*/ 2462733 w 2767271"/>
              <a:gd name="connsiteY1" fmla="*/ 0 h 4037845"/>
              <a:gd name="connsiteX2" fmla="*/ 2767271 w 2767271"/>
              <a:gd name="connsiteY2" fmla="*/ 304538 h 4037845"/>
              <a:gd name="connsiteX3" fmla="*/ 2767271 w 2767271"/>
              <a:gd name="connsiteY3" fmla="*/ 4037845 h 4037845"/>
              <a:gd name="connsiteX4" fmla="*/ 304538 w 2767271"/>
              <a:gd name="connsiteY4" fmla="*/ 4037845 h 4037845"/>
              <a:gd name="connsiteX5" fmla="*/ 0 w 2767271"/>
              <a:gd name="connsiteY5" fmla="*/ 3733307 h 4037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67271" h="4037845">
                <a:moveTo>
                  <a:pt x="0" y="0"/>
                </a:moveTo>
                <a:lnTo>
                  <a:pt x="2462733" y="0"/>
                </a:lnTo>
                <a:cubicBezTo>
                  <a:pt x="2630925" y="0"/>
                  <a:pt x="2767271" y="136347"/>
                  <a:pt x="2767271" y="304538"/>
                </a:cubicBezTo>
                <a:lnTo>
                  <a:pt x="2767271" y="4037845"/>
                </a:lnTo>
                <a:lnTo>
                  <a:pt x="304538" y="4037845"/>
                </a:lnTo>
                <a:cubicBezTo>
                  <a:pt x="136347" y="4037845"/>
                  <a:pt x="0" y="3901499"/>
                  <a:pt x="0" y="3733307"/>
                </a:cubicBezTo>
                <a:close/>
              </a:path>
            </a:pathLst>
          </a:custGeom>
        </p:spPr>
        <p:txBody>
          <a:bodyPr wrap="square">
            <a:noAutofit/>
          </a:bodyPr>
          <a:lstStyle/>
          <a:p>
            <a:endParaRPr lang="zh-CN" altLang="en-US"/>
          </a:p>
        </p:txBody>
      </p:sp>
      <p:sp>
        <p:nvSpPr>
          <p:cNvPr id="14" name="图片占位符 13"/>
          <p:cNvSpPr>
            <a:spLocks noGrp="1"/>
          </p:cNvSpPr>
          <p:nvPr>
            <p:ph type="pic" sz="quarter" idx="11"/>
          </p:nvPr>
        </p:nvSpPr>
        <p:spPr>
          <a:xfrm>
            <a:off x="6648008" y="1731244"/>
            <a:ext cx="1109669" cy="1553709"/>
          </a:xfrm>
          <a:custGeom>
            <a:avLst/>
            <a:gdLst>
              <a:gd name="connsiteX0" fmla="*/ 0 w 1109669"/>
              <a:gd name="connsiteY0" fmla="*/ 0 h 1553709"/>
              <a:gd name="connsiteX1" fmla="*/ 1009965 w 1109669"/>
              <a:gd name="connsiteY1" fmla="*/ 0 h 1553709"/>
              <a:gd name="connsiteX2" fmla="*/ 1109669 w 1109669"/>
              <a:gd name="connsiteY2" fmla="*/ 99704 h 1553709"/>
              <a:gd name="connsiteX3" fmla="*/ 1109669 w 1109669"/>
              <a:gd name="connsiteY3" fmla="*/ 1553709 h 1553709"/>
              <a:gd name="connsiteX4" fmla="*/ 99704 w 1109669"/>
              <a:gd name="connsiteY4" fmla="*/ 1553709 h 1553709"/>
              <a:gd name="connsiteX5" fmla="*/ 0 w 1109669"/>
              <a:gd name="connsiteY5" fmla="*/ 1454005 h 155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669" h="1553709">
                <a:moveTo>
                  <a:pt x="0" y="0"/>
                </a:moveTo>
                <a:lnTo>
                  <a:pt x="1009965" y="0"/>
                </a:lnTo>
                <a:cubicBezTo>
                  <a:pt x="1065030" y="0"/>
                  <a:pt x="1109669" y="44640"/>
                  <a:pt x="1109669" y="99704"/>
                </a:cubicBezTo>
                <a:lnTo>
                  <a:pt x="1109669" y="1553709"/>
                </a:lnTo>
                <a:lnTo>
                  <a:pt x="99704" y="1553709"/>
                </a:lnTo>
                <a:cubicBezTo>
                  <a:pt x="44640" y="1553709"/>
                  <a:pt x="0" y="1509070"/>
                  <a:pt x="0" y="1454005"/>
                </a:cubicBezTo>
                <a:close/>
              </a:path>
            </a:pathLst>
          </a:custGeom>
        </p:spPr>
        <p:txBody>
          <a:bodyPr wrap="square">
            <a:noAutofit/>
          </a:bodyPr>
          <a:lstStyle/>
          <a:p>
            <a:endParaRPr lang="zh-CN" altLang="en-US"/>
          </a:p>
        </p:txBody>
      </p:sp>
      <p:sp>
        <p:nvSpPr>
          <p:cNvPr id="13" name="图片占位符 12"/>
          <p:cNvSpPr>
            <a:spLocks noGrp="1"/>
          </p:cNvSpPr>
          <p:nvPr>
            <p:ph type="pic" sz="quarter" idx="12"/>
          </p:nvPr>
        </p:nvSpPr>
        <p:spPr>
          <a:xfrm>
            <a:off x="5036122" y="1731244"/>
            <a:ext cx="1109669" cy="1553709"/>
          </a:xfrm>
          <a:custGeom>
            <a:avLst/>
            <a:gdLst>
              <a:gd name="connsiteX0" fmla="*/ 0 w 1109669"/>
              <a:gd name="connsiteY0" fmla="*/ 0 h 1553709"/>
              <a:gd name="connsiteX1" fmla="*/ 1009965 w 1109669"/>
              <a:gd name="connsiteY1" fmla="*/ 0 h 1553709"/>
              <a:gd name="connsiteX2" fmla="*/ 1109669 w 1109669"/>
              <a:gd name="connsiteY2" fmla="*/ 99704 h 1553709"/>
              <a:gd name="connsiteX3" fmla="*/ 1109669 w 1109669"/>
              <a:gd name="connsiteY3" fmla="*/ 1553709 h 1553709"/>
              <a:gd name="connsiteX4" fmla="*/ 99704 w 1109669"/>
              <a:gd name="connsiteY4" fmla="*/ 1553709 h 1553709"/>
              <a:gd name="connsiteX5" fmla="*/ 0 w 1109669"/>
              <a:gd name="connsiteY5" fmla="*/ 1454005 h 155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669" h="1553709">
                <a:moveTo>
                  <a:pt x="0" y="0"/>
                </a:moveTo>
                <a:lnTo>
                  <a:pt x="1009965" y="0"/>
                </a:lnTo>
                <a:cubicBezTo>
                  <a:pt x="1065030" y="0"/>
                  <a:pt x="1109669" y="44640"/>
                  <a:pt x="1109669" y="99704"/>
                </a:cubicBezTo>
                <a:lnTo>
                  <a:pt x="1109669" y="1553709"/>
                </a:lnTo>
                <a:lnTo>
                  <a:pt x="99704" y="1553709"/>
                </a:lnTo>
                <a:cubicBezTo>
                  <a:pt x="44640" y="1553709"/>
                  <a:pt x="0" y="1509070"/>
                  <a:pt x="0" y="1454005"/>
                </a:cubicBez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6553970" y="3801577"/>
            <a:ext cx="4327779" cy="2075435"/>
          </a:xfrm>
          <a:custGeom>
            <a:avLst/>
            <a:gdLst>
              <a:gd name="connsiteX0" fmla="*/ 0 w 4327779"/>
              <a:gd name="connsiteY0" fmla="*/ 0 h 2075435"/>
              <a:gd name="connsiteX1" fmla="*/ 3927739 w 4327779"/>
              <a:gd name="connsiteY1" fmla="*/ 0 h 2075435"/>
              <a:gd name="connsiteX2" fmla="*/ 4327779 w 4327779"/>
              <a:gd name="connsiteY2" fmla="*/ 400040 h 2075435"/>
              <a:gd name="connsiteX3" fmla="*/ 4327779 w 4327779"/>
              <a:gd name="connsiteY3" fmla="*/ 2075435 h 2075435"/>
              <a:gd name="connsiteX4" fmla="*/ 400040 w 4327779"/>
              <a:gd name="connsiteY4" fmla="*/ 2075435 h 2075435"/>
              <a:gd name="connsiteX5" fmla="*/ 0 w 4327779"/>
              <a:gd name="connsiteY5" fmla="*/ 1675395 h 2075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27779" h="2075435">
                <a:moveTo>
                  <a:pt x="0" y="0"/>
                </a:moveTo>
                <a:lnTo>
                  <a:pt x="3927739" y="0"/>
                </a:lnTo>
                <a:cubicBezTo>
                  <a:pt x="4148675" y="0"/>
                  <a:pt x="4327779" y="179104"/>
                  <a:pt x="4327779" y="400040"/>
                </a:cubicBezTo>
                <a:lnTo>
                  <a:pt x="4327779" y="2075435"/>
                </a:lnTo>
                <a:lnTo>
                  <a:pt x="400040" y="2075435"/>
                </a:lnTo>
                <a:cubicBezTo>
                  <a:pt x="179104" y="2075435"/>
                  <a:pt x="0" y="1896331"/>
                  <a:pt x="0" y="1675395"/>
                </a:cubicBezTo>
                <a:close/>
              </a:path>
            </a:pathLst>
          </a:custGeom>
        </p:spPr>
        <p:txBody>
          <a:bodyPr wrap="square">
            <a:noAutofit/>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2_自定义版式">
    <p:spTree>
      <p:nvGrpSpPr>
        <p:cNvPr id="1" name=""/>
        <p:cNvGrpSpPr/>
        <p:nvPr/>
      </p:nvGrpSpPr>
      <p:grpSpPr>
        <a:xfrm>
          <a:off x="0" y="0"/>
          <a:ext cx="0" cy="0"/>
          <a:chOff x="0" y="0"/>
          <a:chExt cx="0" cy="0"/>
        </a:xfrm>
      </p:grpSpPr>
      <p:sp>
        <p:nvSpPr>
          <p:cNvPr id="22" name="图片占位符 21"/>
          <p:cNvSpPr>
            <a:spLocks noGrp="1"/>
          </p:cNvSpPr>
          <p:nvPr>
            <p:ph type="pic" sz="quarter" idx="10"/>
          </p:nvPr>
        </p:nvSpPr>
        <p:spPr>
          <a:xfrm>
            <a:off x="5684943" y="4072979"/>
            <a:ext cx="1554868" cy="1554868"/>
          </a:xfrm>
          <a:custGeom>
            <a:avLst/>
            <a:gdLst>
              <a:gd name="connsiteX0" fmla="*/ 753629 w 1554868"/>
              <a:gd name="connsiteY0" fmla="*/ 369 h 1554868"/>
              <a:gd name="connsiteX1" fmla="*/ 1512093 w 1554868"/>
              <a:gd name="connsiteY1" fmla="*/ 523759 h 1554868"/>
              <a:gd name="connsiteX2" fmla="*/ 1031109 w 1554868"/>
              <a:gd name="connsiteY2" fmla="*/ 1512093 h 1554868"/>
              <a:gd name="connsiteX3" fmla="*/ 42776 w 1554868"/>
              <a:gd name="connsiteY3" fmla="*/ 1031109 h 1554868"/>
              <a:gd name="connsiteX4" fmla="*/ 523759 w 1554868"/>
              <a:gd name="connsiteY4" fmla="*/ 42776 h 1554868"/>
              <a:gd name="connsiteX5" fmla="*/ 753629 w 1554868"/>
              <a:gd name="connsiteY5" fmla="*/ 369 h 1554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54868" h="1554868">
                <a:moveTo>
                  <a:pt x="753629" y="369"/>
                </a:moveTo>
                <a:cubicBezTo>
                  <a:pt x="1084804" y="-9878"/>
                  <a:pt x="1398261" y="194095"/>
                  <a:pt x="1512093" y="523759"/>
                </a:cubicBezTo>
                <a:cubicBezTo>
                  <a:pt x="1652194" y="929500"/>
                  <a:pt x="1436850" y="1371992"/>
                  <a:pt x="1031109" y="1512093"/>
                </a:cubicBezTo>
                <a:cubicBezTo>
                  <a:pt x="625368" y="1652194"/>
                  <a:pt x="182877" y="1436850"/>
                  <a:pt x="42776" y="1031109"/>
                </a:cubicBezTo>
                <a:cubicBezTo>
                  <a:pt x="-97325" y="625368"/>
                  <a:pt x="118019" y="182877"/>
                  <a:pt x="523759" y="42776"/>
                </a:cubicBezTo>
                <a:cubicBezTo>
                  <a:pt x="599836" y="16507"/>
                  <a:pt x="677204" y="2734"/>
                  <a:pt x="753629" y="369"/>
                </a:cubicBezTo>
                <a:close/>
              </a:path>
            </a:pathLst>
          </a:custGeom>
          <a:solidFill>
            <a:schemeClr val="accent1"/>
          </a:solidFill>
          <a:ln w="508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chemeClr val="lt1"/>
                </a:solidFill>
              </a:defRPr>
            </a:lvl1pPr>
          </a:lstStyle>
          <a:p>
            <a:pPr marL="0" lvl="0" algn="ctr"/>
            <a:endParaRPr lang="zh-CN" altLang="en-US"/>
          </a:p>
        </p:txBody>
      </p:sp>
      <p:sp>
        <p:nvSpPr>
          <p:cNvPr id="21" name="图片占位符 20"/>
          <p:cNvSpPr>
            <a:spLocks noGrp="1"/>
          </p:cNvSpPr>
          <p:nvPr>
            <p:ph type="pic" sz="quarter" idx="11"/>
          </p:nvPr>
        </p:nvSpPr>
        <p:spPr>
          <a:xfrm>
            <a:off x="4582858" y="3859745"/>
            <a:ext cx="1554868" cy="1554868"/>
          </a:xfrm>
          <a:custGeom>
            <a:avLst/>
            <a:gdLst>
              <a:gd name="connsiteX0" fmla="*/ 753629 w 1554868"/>
              <a:gd name="connsiteY0" fmla="*/ 369 h 1554868"/>
              <a:gd name="connsiteX1" fmla="*/ 1512093 w 1554868"/>
              <a:gd name="connsiteY1" fmla="*/ 523759 h 1554868"/>
              <a:gd name="connsiteX2" fmla="*/ 1031109 w 1554868"/>
              <a:gd name="connsiteY2" fmla="*/ 1512093 h 1554868"/>
              <a:gd name="connsiteX3" fmla="*/ 42776 w 1554868"/>
              <a:gd name="connsiteY3" fmla="*/ 1031109 h 1554868"/>
              <a:gd name="connsiteX4" fmla="*/ 523759 w 1554868"/>
              <a:gd name="connsiteY4" fmla="*/ 42776 h 1554868"/>
              <a:gd name="connsiteX5" fmla="*/ 753629 w 1554868"/>
              <a:gd name="connsiteY5" fmla="*/ 369 h 1554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54868" h="1554868">
                <a:moveTo>
                  <a:pt x="753629" y="369"/>
                </a:moveTo>
                <a:cubicBezTo>
                  <a:pt x="1084804" y="-9878"/>
                  <a:pt x="1398261" y="194095"/>
                  <a:pt x="1512093" y="523759"/>
                </a:cubicBezTo>
                <a:cubicBezTo>
                  <a:pt x="1652194" y="929500"/>
                  <a:pt x="1436850" y="1371992"/>
                  <a:pt x="1031109" y="1512093"/>
                </a:cubicBezTo>
                <a:cubicBezTo>
                  <a:pt x="625368" y="1652194"/>
                  <a:pt x="182877" y="1436850"/>
                  <a:pt x="42776" y="1031109"/>
                </a:cubicBezTo>
                <a:cubicBezTo>
                  <a:pt x="-97325" y="625368"/>
                  <a:pt x="118019" y="182876"/>
                  <a:pt x="523759" y="42776"/>
                </a:cubicBezTo>
                <a:cubicBezTo>
                  <a:pt x="599836" y="16507"/>
                  <a:pt x="677204" y="2734"/>
                  <a:pt x="753629" y="369"/>
                </a:cubicBezTo>
                <a:close/>
              </a:path>
            </a:pathLst>
          </a:custGeom>
          <a:solidFill>
            <a:schemeClr val="accent1"/>
          </a:solidFill>
          <a:ln w="508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chemeClr val="lt1"/>
                </a:solidFill>
              </a:defRPr>
            </a:lvl1pPr>
          </a:lstStyle>
          <a:p>
            <a:pPr marL="0" lvl="0" algn="ctr"/>
            <a:endParaRPr lang="zh-CN" altLang="en-US"/>
          </a:p>
        </p:txBody>
      </p:sp>
      <p:sp>
        <p:nvSpPr>
          <p:cNvPr id="20" name="图片占位符 19"/>
          <p:cNvSpPr>
            <a:spLocks noGrp="1"/>
          </p:cNvSpPr>
          <p:nvPr>
            <p:ph type="pic" sz="quarter" idx="12"/>
          </p:nvPr>
        </p:nvSpPr>
        <p:spPr>
          <a:xfrm>
            <a:off x="6420651" y="3225163"/>
            <a:ext cx="1554868" cy="1554868"/>
          </a:xfrm>
          <a:custGeom>
            <a:avLst/>
            <a:gdLst>
              <a:gd name="connsiteX0" fmla="*/ 753629 w 1554868"/>
              <a:gd name="connsiteY0" fmla="*/ 369 h 1554868"/>
              <a:gd name="connsiteX1" fmla="*/ 1512093 w 1554868"/>
              <a:gd name="connsiteY1" fmla="*/ 523759 h 1554868"/>
              <a:gd name="connsiteX2" fmla="*/ 1031109 w 1554868"/>
              <a:gd name="connsiteY2" fmla="*/ 1512093 h 1554868"/>
              <a:gd name="connsiteX3" fmla="*/ 42776 w 1554868"/>
              <a:gd name="connsiteY3" fmla="*/ 1031109 h 1554868"/>
              <a:gd name="connsiteX4" fmla="*/ 523759 w 1554868"/>
              <a:gd name="connsiteY4" fmla="*/ 42776 h 1554868"/>
              <a:gd name="connsiteX5" fmla="*/ 753629 w 1554868"/>
              <a:gd name="connsiteY5" fmla="*/ 369 h 1554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54868" h="1554868">
                <a:moveTo>
                  <a:pt x="753629" y="369"/>
                </a:moveTo>
                <a:cubicBezTo>
                  <a:pt x="1084804" y="-9878"/>
                  <a:pt x="1398261" y="194095"/>
                  <a:pt x="1512093" y="523759"/>
                </a:cubicBezTo>
                <a:cubicBezTo>
                  <a:pt x="1652194" y="929500"/>
                  <a:pt x="1436850" y="1371992"/>
                  <a:pt x="1031109" y="1512093"/>
                </a:cubicBezTo>
                <a:cubicBezTo>
                  <a:pt x="625368" y="1652194"/>
                  <a:pt x="182877" y="1436850"/>
                  <a:pt x="42776" y="1031109"/>
                </a:cubicBezTo>
                <a:cubicBezTo>
                  <a:pt x="-97325" y="625368"/>
                  <a:pt x="118019" y="182876"/>
                  <a:pt x="523759" y="42776"/>
                </a:cubicBezTo>
                <a:cubicBezTo>
                  <a:pt x="599836" y="16507"/>
                  <a:pt x="677204" y="2734"/>
                  <a:pt x="753629" y="369"/>
                </a:cubicBezTo>
                <a:close/>
              </a:path>
            </a:pathLst>
          </a:custGeom>
          <a:solidFill>
            <a:schemeClr val="accent1"/>
          </a:solidFill>
          <a:ln w="508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chemeClr val="lt1"/>
                </a:solidFill>
              </a:defRPr>
            </a:lvl1pPr>
          </a:lstStyle>
          <a:p>
            <a:pPr marL="0" lvl="0" algn="ctr"/>
            <a:endParaRPr lang="zh-CN" altLang="en-US"/>
          </a:p>
        </p:txBody>
      </p:sp>
      <p:sp>
        <p:nvSpPr>
          <p:cNvPr id="19" name="图片占位符 18"/>
          <p:cNvSpPr>
            <a:spLocks noGrp="1"/>
          </p:cNvSpPr>
          <p:nvPr>
            <p:ph type="pic" sz="quarter" idx="13"/>
          </p:nvPr>
        </p:nvSpPr>
        <p:spPr>
          <a:xfrm>
            <a:off x="6054274" y="2164112"/>
            <a:ext cx="1554868" cy="1554867"/>
          </a:xfrm>
          <a:custGeom>
            <a:avLst/>
            <a:gdLst>
              <a:gd name="connsiteX0" fmla="*/ 753629 w 1554868"/>
              <a:gd name="connsiteY0" fmla="*/ 369 h 1554867"/>
              <a:gd name="connsiteX1" fmla="*/ 1512093 w 1554868"/>
              <a:gd name="connsiteY1" fmla="*/ 523759 h 1554867"/>
              <a:gd name="connsiteX2" fmla="*/ 1031109 w 1554868"/>
              <a:gd name="connsiteY2" fmla="*/ 1512093 h 1554867"/>
              <a:gd name="connsiteX3" fmla="*/ 42776 w 1554868"/>
              <a:gd name="connsiteY3" fmla="*/ 1031109 h 1554867"/>
              <a:gd name="connsiteX4" fmla="*/ 523759 w 1554868"/>
              <a:gd name="connsiteY4" fmla="*/ 42776 h 1554867"/>
              <a:gd name="connsiteX5" fmla="*/ 753629 w 1554868"/>
              <a:gd name="connsiteY5" fmla="*/ 369 h 1554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54868" h="1554867">
                <a:moveTo>
                  <a:pt x="753629" y="369"/>
                </a:moveTo>
                <a:cubicBezTo>
                  <a:pt x="1084804" y="-9878"/>
                  <a:pt x="1398261" y="194095"/>
                  <a:pt x="1512093" y="523759"/>
                </a:cubicBezTo>
                <a:cubicBezTo>
                  <a:pt x="1652194" y="929500"/>
                  <a:pt x="1436850" y="1371992"/>
                  <a:pt x="1031109" y="1512093"/>
                </a:cubicBezTo>
                <a:cubicBezTo>
                  <a:pt x="625368" y="1652193"/>
                  <a:pt x="182877" y="1436850"/>
                  <a:pt x="42776" y="1031109"/>
                </a:cubicBezTo>
                <a:cubicBezTo>
                  <a:pt x="-97325" y="625368"/>
                  <a:pt x="118019" y="182876"/>
                  <a:pt x="523759" y="42776"/>
                </a:cubicBezTo>
                <a:cubicBezTo>
                  <a:pt x="599836" y="16507"/>
                  <a:pt x="677204" y="2734"/>
                  <a:pt x="753629" y="369"/>
                </a:cubicBezTo>
                <a:close/>
              </a:path>
            </a:pathLst>
          </a:custGeom>
          <a:solidFill>
            <a:schemeClr val="accent1"/>
          </a:solidFill>
          <a:ln w="508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chemeClr val="lt1"/>
                </a:solidFill>
              </a:defRPr>
            </a:lvl1pPr>
          </a:lstStyle>
          <a:p>
            <a:pPr marL="0" lvl="0" algn="ctr"/>
            <a:endParaRPr lang="zh-CN" altLang="en-US"/>
          </a:p>
        </p:txBody>
      </p:sp>
      <p:sp>
        <p:nvSpPr>
          <p:cNvPr id="18" name="图片占位符 17"/>
          <p:cNvSpPr>
            <a:spLocks noGrp="1"/>
          </p:cNvSpPr>
          <p:nvPr>
            <p:ph type="pic" sz="quarter" idx="14"/>
          </p:nvPr>
        </p:nvSpPr>
        <p:spPr>
          <a:xfrm>
            <a:off x="4952189" y="1950879"/>
            <a:ext cx="1554868" cy="1554867"/>
          </a:xfrm>
          <a:custGeom>
            <a:avLst/>
            <a:gdLst>
              <a:gd name="connsiteX0" fmla="*/ 753629 w 1554868"/>
              <a:gd name="connsiteY0" fmla="*/ 369 h 1554867"/>
              <a:gd name="connsiteX1" fmla="*/ 1512093 w 1554868"/>
              <a:gd name="connsiteY1" fmla="*/ 523759 h 1554867"/>
              <a:gd name="connsiteX2" fmla="*/ 1031109 w 1554868"/>
              <a:gd name="connsiteY2" fmla="*/ 1512093 h 1554867"/>
              <a:gd name="connsiteX3" fmla="*/ 42776 w 1554868"/>
              <a:gd name="connsiteY3" fmla="*/ 1031109 h 1554867"/>
              <a:gd name="connsiteX4" fmla="*/ 523759 w 1554868"/>
              <a:gd name="connsiteY4" fmla="*/ 42776 h 1554867"/>
              <a:gd name="connsiteX5" fmla="*/ 753629 w 1554868"/>
              <a:gd name="connsiteY5" fmla="*/ 369 h 1554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54868" h="1554867">
                <a:moveTo>
                  <a:pt x="753629" y="369"/>
                </a:moveTo>
                <a:cubicBezTo>
                  <a:pt x="1084804" y="-9878"/>
                  <a:pt x="1398261" y="194095"/>
                  <a:pt x="1512093" y="523759"/>
                </a:cubicBezTo>
                <a:cubicBezTo>
                  <a:pt x="1652194" y="929500"/>
                  <a:pt x="1436850" y="1371992"/>
                  <a:pt x="1031109" y="1512093"/>
                </a:cubicBezTo>
                <a:cubicBezTo>
                  <a:pt x="625368" y="1652193"/>
                  <a:pt x="182877" y="1436850"/>
                  <a:pt x="42776" y="1031109"/>
                </a:cubicBezTo>
                <a:cubicBezTo>
                  <a:pt x="-97325" y="625368"/>
                  <a:pt x="118019" y="182876"/>
                  <a:pt x="523759" y="42776"/>
                </a:cubicBezTo>
                <a:cubicBezTo>
                  <a:pt x="599836" y="16507"/>
                  <a:pt x="677204" y="2734"/>
                  <a:pt x="753629" y="369"/>
                </a:cubicBezTo>
                <a:close/>
              </a:path>
            </a:pathLst>
          </a:custGeom>
          <a:solidFill>
            <a:schemeClr val="accent1"/>
          </a:solidFill>
          <a:ln w="508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chemeClr val="lt1"/>
                </a:solidFill>
              </a:defRPr>
            </a:lvl1pPr>
          </a:lstStyle>
          <a:p>
            <a:pPr marL="0" lvl="0" algn="ctr"/>
            <a:endParaRPr lang="zh-CN" altLang="en-US"/>
          </a:p>
        </p:txBody>
      </p:sp>
      <p:sp>
        <p:nvSpPr>
          <p:cNvPr id="17" name="图片占位符 16"/>
          <p:cNvSpPr>
            <a:spLocks noGrp="1"/>
          </p:cNvSpPr>
          <p:nvPr>
            <p:ph type="pic" sz="quarter" idx="15"/>
          </p:nvPr>
        </p:nvSpPr>
        <p:spPr>
          <a:xfrm>
            <a:off x="4216481" y="2798695"/>
            <a:ext cx="1554868" cy="1554868"/>
          </a:xfrm>
          <a:custGeom>
            <a:avLst/>
            <a:gdLst>
              <a:gd name="connsiteX0" fmla="*/ 753629 w 1554868"/>
              <a:gd name="connsiteY0" fmla="*/ 369 h 1554868"/>
              <a:gd name="connsiteX1" fmla="*/ 1512093 w 1554868"/>
              <a:gd name="connsiteY1" fmla="*/ 523759 h 1554868"/>
              <a:gd name="connsiteX2" fmla="*/ 1031109 w 1554868"/>
              <a:gd name="connsiteY2" fmla="*/ 1512093 h 1554868"/>
              <a:gd name="connsiteX3" fmla="*/ 42776 w 1554868"/>
              <a:gd name="connsiteY3" fmla="*/ 1031109 h 1554868"/>
              <a:gd name="connsiteX4" fmla="*/ 523759 w 1554868"/>
              <a:gd name="connsiteY4" fmla="*/ 42776 h 1554868"/>
              <a:gd name="connsiteX5" fmla="*/ 753629 w 1554868"/>
              <a:gd name="connsiteY5" fmla="*/ 369 h 1554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54868" h="1554868">
                <a:moveTo>
                  <a:pt x="753629" y="369"/>
                </a:moveTo>
                <a:cubicBezTo>
                  <a:pt x="1084804" y="-9878"/>
                  <a:pt x="1398261" y="194095"/>
                  <a:pt x="1512093" y="523759"/>
                </a:cubicBezTo>
                <a:cubicBezTo>
                  <a:pt x="1652194" y="929500"/>
                  <a:pt x="1436850" y="1371992"/>
                  <a:pt x="1031109" y="1512093"/>
                </a:cubicBezTo>
                <a:cubicBezTo>
                  <a:pt x="625368" y="1652194"/>
                  <a:pt x="182877" y="1436850"/>
                  <a:pt x="42776" y="1031109"/>
                </a:cubicBezTo>
                <a:cubicBezTo>
                  <a:pt x="-97325" y="625368"/>
                  <a:pt x="118019" y="182876"/>
                  <a:pt x="523759" y="42776"/>
                </a:cubicBezTo>
                <a:cubicBezTo>
                  <a:pt x="599836" y="16507"/>
                  <a:pt x="677204" y="2734"/>
                  <a:pt x="753629" y="369"/>
                </a:cubicBezTo>
                <a:close/>
              </a:path>
            </a:pathLst>
          </a:custGeom>
          <a:solidFill>
            <a:schemeClr val="accent1"/>
          </a:solidFill>
          <a:ln w="508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chemeClr val="lt1"/>
                </a:solidFill>
              </a:defRPr>
            </a:lvl1pPr>
          </a:lstStyle>
          <a:p>
            <a:pPr marL="0" lvl="0" algn="ct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1193800" y="1700807"/>
            <a:ext cx="5372348" cy="4210901"/>
          </a:xfrm>
          <a:custGeom>
            <a:avLst/>
            <a:gdLst>
              <a:gd name="connsiteX0" fmla="*/ 0 w 5372348"/>
              <a:gd name="connsiteY0" fmla="*/ 0 h 4210901"/>
              <a:gd name="connsiteX1" fmla="*/ 5372348 w 5372348"/>
              <a:gd name="connsiteY1" fmla="*/ 0 h 4210901"/>
              <a:gd name="connsiteX2" fmla="*/ 5372348 w 5372348"/>
              <a:gd name="connsiteY2" fmla="*/ 4210901 h 4210901"/>
              <a:gd name="connsiteX3" fmla="*/ 0 w 5372348"/>
              <a:gd name="connsiteY3" fmla="*/ 4210901 h 4210901"/>
            </a:gdLst>
            <a:ahLst/>
            <a:cxnLst>
              <a:cxn ang="0">
                <a:pos x="connsiteX0" y="connsiteY0"/>
              </a:cxn>
              <a:cxn ang="0">
                <a:pos x="connsiteX1" y="connsiteY1"/>
              </a:cxn>
              <a:cxn ang="0">
                <a:pos x="connsiteX2" y="connsiteY2"/>
              </a:cxn>
              <a:cxn ang="0">
                <a:pos x="connsiteX3" y="connsiteY3"/>
              </a:cxn>
            </a:cxnLst>
            <a:rect l="l" t="t" r="r" b="b"/>
            <a:pathLst>
              <a:path w="5372348" h="4210901">
                <a:moveTo>
                  <a:pt x="0" y="0"/>
                </a:moveTo>
                <a:lnTo>
                  <a:pt x="5372348" y="0"/>
                </a:lnTo>
                <a:lnTo>
                  <a:pt x="5372348" y="4210901"/>
                </a:lnTo>
                <a:lnTo>
                  <a:pt x="0" y="4210901"/>
                </a:lnTo>
                <a:close/>
              </a:path>
            </a:pathLst>
          </a:custGeom>
        </p:spPr>
        <p:txBody>
          <a:bodyPr wrap="square">
            <a:noAutofit/>
          </a:bodyPr>
          <a:lstStyle/>
          <a:p>
            <a:endParaRPr lang="zh-CN" altLang="en-US"/>
          </a:p>
        </p:txBody>
      </p:sp>
      <p:sp>
        <p:nvSpPr>
          <p:cNvPr id="9" name="图片占位符 8"/>
          <p:cNvSpPr>
            <a:spLocks noGrp="1"/>
          </p:cNvSpPr>
          <p:nvPr>
            <p:ph type="pic" sz="quarter" idx="11"/>
          </p:nvPr>
        </p:nvSpPr>
        <p:spPr>
          <a:xfrm>
            <a:off x="6937360" y="3789364"/>
            <a:ext cx="4035440" cy="2122346"/>
          </a:xfrm>
          <a:custGeom>
            <a:avLst/>
            <a:gdLst>
              <a:gd name="connsiteX0" fmla="*/ 0 w 4035440"/>
              <a:gd name="connsiteY0" fmla="*/ 0 h 2122346"/>
              <a:gd name="connsiteX1" fmla="*/ 4035440 w 4035440"/>
              <a:gd name="connsiteY1" fmla="*/ 0 h 2122346"/>
              <a:gd name="connsiteX2" fmla="*/ 4035440 w 4035440"/>
              <a:gd name="connsiteY2" fmla="*/ 2122346 h 2122346"/>
              <a:gd name="connsiteX3" fmla="*/ 0 w 4035440"/>
              <a:gd name="connsiteY3" fmla="*/ 2122346 h 2122346"/>
            </a:gdLst>
            <a:ahLst/>
            <a:cxnLst>
              <a:cxn ang="0">
                <a:pos x="connsiteX0" y="connsiteY0"/>
              </a:cxn>
              <a:cxn ang="0">
                <a:pos x="connsiteX1" y="connsiteY1"/>
              </a:cxn>
              <a:cxn ang="0">
                <a:pos x="connsiteX2" y="connsiteY2"/>
              </a:cxn>
              <a:cxn ang="0">
                <a:pos x="connsiteX3" y="connsiteY3"/>
              </a:cxn>
            </a:cxnLst>
            <a:rect l="l" t="t" r="r" b="b"/>
            <a:pathLst>
              <a:path w="4035440" h="2122346">
                <a:moveTo>
                  <a:pt x="0" y="0"/>
                </a:moveTo>
                <a:lnTo>
                  <a:pt x="4035440" y="0"/>
                </a:lnTo>
                <a:lnTo>
                  <a:pt x="4035440" y="2122346"/>
                </a:lnTo>
                <a:lnTo>
                  <a:pt x="0" y="2122346"/>
                </a:lnTo>
                <a:close/>
              </a:path>
            </a:pathLst>
          </a:custGeom>
        </p:spPr>
        <p:txBody>
          <a:bodyPr wrap="square">
            <a:noAutofit/>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079500" y="2006600"/>
            <a:ext cx="2921000" cy="2026812"/>
          </a:xfrm>
          <a:custGeom>
            <a:avLst/>
            <a:gdLst>
              <a:gd name="connsiteX0" fmla="*/ 0 w 2921000"/>
              <a:gd name="connsiteY0" fmla="*/ 0 h 2026812"/>
              <a:gd name="connsiteX1" fmla="*/ 2921000 w 2921000"/>
              <a:gd name="connsiteY1" fmla="*/ 0 h 2026812"/>
              <a:gd name="connsiteX2" fmla="*/ 2921000 w 2921000"/>
              <a:gd name="connsiteY2" fmla="*/ 2026812 h 2026812"/>
              <a:gd name="connsiteX3" fmla="*/ 0 w 2921000"/>
              <a:gd name="connsiteY3" fmla="*/ 2026812 h 2026812"/>
            </a:gdLst>
            <a:ahLst/>
            <a:cxnLst>
              <a:cxn ang="0">
                <a:pos x="connsiteX0" y="connsiteY0"/>
              </a:cxn>
              <a:cxn ang="0">
                <a:pos x="connsiteX1" y="connsiteY1"/>
              </a:cxn>
              <a:cxn ang="0">
                <a:pos x="connsiteX2" y="connsiteY2"/>
              </a:cxn>
              <a:cxn ang="0">
                <a:pos x="connsiteX3" y="connsiteY3"/>
              </a:cxn>
            </a:cxnLst>
            <a:rect l="l" t="t" r="r" b="b"/>
            <a:pathLst>
              <a:path w="2921000" h="2026812">
                <a:moveTo>
                  <a:pt x="0" y="0"/>
                </a:moveTo>
                <a:lnTo>
                  <a:pt x="2921000" y="0"/>
                </a:lnTo>
                <a:lnTo>
                  <a:pt x="2921000" y="2026812"/>
                </a:lnTo>
                <a:lnTo>
                  <a:pt x="0" y="2026812"/>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635500" y="2006600"/>
            <a:ext cx="2921000" cy="2026812"/>
          </a:xfrm>
          <a:custGeom>
            <a:avLst/>
            <a:gdLst>
              <a:gd name="connsiteX0" fmla="*/ 0 w 2921000"/>
              <a:gd name="connsiteY0" fmla="*/ 0 h 2026812"/>
              <a:gd name="connsiteX1" fmla="*/ 2921000 w 2921000"/>
              <a:gd name="connsiteY1" fmla="*/ 0 h 2026812"/>
              <a:gd name="connsiteX2" fmla="*/ 2921000 w 2921000"/>
              <a:gd name="connsiteY2" fmla="*/ 2026812 h 2026812"/>
              <a:gd name="connsiteX3" fmla="*/ 0 w 2921000"/>
              <a:gd name="connsiteY3" fmla="*/ 2026812 h 2026812"/>
            </a:gdLst>
            <a:ahLst/>
            <a:cxnLst>
              <a:cxn ang="0">
                <a:pos x="connsiteX0" y="connsiteY0"/>
              </a:cxn>
              <a:cxn ang="0">
                <a:pos x="connsiteX1" y="connsiteY1"/>
              </a:cxn>
              <a:cxn ang="0">
                <a:pos x="connsiteX2" y="connsiteY2"/>
              </a:cxn>
              <a:cxn ang="0">
                <a:pos x="connsiteX3" y="connsiteY3"/>
              </a:cxn>
            </a:cxnLst>
            <a:rect l="l" t="t" r="r" b="b"/>
            <a:pathLst>
              <a:path w="2921000" h="2026812">
                <a:moveTo>
                  <a:pt x="0" y="0"/>
                </a:moveTo>
                <a:lnTo>
                  <a:pt x="2921000" y="0"/>
                </a:lnTo>
                <a:lnTo>
                  <a:pt x="2921000" y="2026812"/>
                </a:lnTo>
                <a:lnTo>
                  <a:pt x="0" y="2026812"/>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8191500" y="2006600"/>
            <a:ext cx="2921000" cy="2026812"/>
          </a:xfrm>
          <a:custGeom>
            <a:avLst/>
            <a:gdLst>
              <a:gd name="connsiteX0" fmla="*/ 0 w 2921000"/>
              <a:gd name="connsiteY0" fmla="*/ 0 h 2026812"/>
              <a:gd name="connsiteX1" fmla="*/ 2921000 w 2921000"/>
              <a:gd name="connsiteY1" fmla="*/ 0 h 2026812"/>
              <a:gd name="connsiteX2" fmla="*/ 2921000 w 2921000"/>
              <a:gd name="connsiteY2" fmla="*/ 2026812 h 2026812"/>
              <a:gd name="connsiteX3" fmla="*/ 0 w 2921000"/>
              <a:gd name="connsiteY3" fmla="*/ 2026812 h 2026812"/>
            </a:gdLst>
            <a:ahLst/>
            <a:cxnLst>
              <a:cxn ang="0">
                <a:pos x="connsiteX0" y="connsiteY0"/>
              </a:cxn>
              <a:cxn ang="0">
                <a:pos x="connsiteX1" y="connsiteY1"/>
              </a:cxn>
              <a:cxn ang="0">
                <a:pos x="connsiteX2" y="connsiteY2"/>
              </a:cxn>
              <a:cxn ang="0">
                <a:pos x="connsiteX3" y="connsiteY3"/>
              </a:cxn>
            </a:cxnLst>
            <a:rect l="l" t="t" r="r" b="b"/>
            <a:pathLst>
              <a:path w="2921000" h="2026812">
                <a:moveTo>
                  <a:pt x="0" y="0"/>
                </a:moveTo>
                <a:lnTo>
                  <a:pt x="2921000" y="0"/>
                </a:lnTo>
                <a:lnTo>
                  <a:pt x="2921000" y="2026812"/>
                </a:lnTo>
                <a:lnTo>
                  <a:pt x="0" y="2026812"/>
                </a:lnTo>
                <a:close/>
              </a:path>
            </a:pathLst>
          </a:custGeom>
        </p:spPr>
        <p:txBody>
          <a:bodyPr wrap="square">
            <a:noAutofit/>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11"/>
          <a:srcRect r="6299" b="31403"/>
          <a:stretch>
            <a:fillRect/>
          </a:stretch>
        </p:blipFill>
        <p:spPr>
          <a:xfrm>
            <a:off x="1612959" y="2768125"/>
            <a:ext cx="10579041" cy="4089875"/>
          </a:xfrm>
          <a:prstGeom prst="rect">
            <a:avLst/>
          </a:prstGeom>
        </p:spPr>
      </p:pic>
      <p:sp>
        <p:nvSpPr>
          <p:cNvPr id="3" name="矩形 2"/>
          <p:cNvSpPr/>
          <p:nvPr userDrawn="1"/>
        </p:nvSpPr>
        <p:spPr>
          <a:xfrm>
            <a:off x="0" y="0"/>
            <a:ext cx="121920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8" Type="http://schemas.openxmlformats.org/officeDocument/2006/relationships/tags" Target="../tags/tag87.xml"/><Relationship Id="rId13" Type="http://schemas.openxmlformats.org/officeDocument/2006/relationships/tags" Target="../tags/tag92.xml"/><Relationship Id="rId3" Type="http://schemas.openxmlformats.org/officeDocument/2006/relationships/tags" Target="../tags/tag82.xml"/><Relationship Id="rId7" Type="http://schemas.openxmlformats.org/officeDocument/2006/relationships/tags" Target="../tags/tag86.xml"/><Relationship Id="rId12" Type="http://schemas.openxmlformats.org/officeDocument/2006/relationships/tags" Target="../tags/tag91.xml"/><Relationship Id="rId17" Type="http://schemas.openxmlformats.org/officeDocument/2006/relationships/notesSlide" Target="../notesSlides/notesSlide10.xml"/><Relationship Id="rId2" Type="http://schemas.openxmlformats.org/officeDocument/2006/relationships/tags" Target="../tags/tag81.xml"/><Relationship Id="rId16" Type="http://schemas.openxmlformats.org/officeDocument/2006/relationships/slideLayout" Target="../slideLayouts/slideLayout2.xml"/><Relationship Id="rId1" Type="http://schemas.openxmlformats.org/officeDocument/2006/relationships/tags" Target="../tags/tag80.xml"/><Relationship Id="rId6" Type="http://schemas.openxmlformats.org/officeDocument/2006/relationships/tags" Target="../tags/tag85.xml"/><Relationship Id="rId11" Type="http://schemas.openxmlformats.org/officeDocument/2006/relationships/tags" Target="../tags/tag90.xml"/><Relationship Id="rId5" Type="http://schemas.openxmlformats.org/officeDocument/2006/relationships/tags" Target="../tags/tag84.xml"/><Relationship Id="rId15" Type="http://schemas.openxmlformats.org/officeDocument/2006/relationships/tags" Target="../tags/tag94.xml"/><Relationship Id="rId10" Type="http://schemas.openxmlformats.org/officeDocument/2006/relationships/tags" Target="../tags/tag89.xml"/><Relationship Id="rId4" Type="http://schemas.openxmlformats.org/officeDocument/2006/relationships/tags" Target="../tags/tag83.xml"/><Relationship Id="rId9" Type="http://schemas.openxmlformats.org/officeDocument/2006/relationships/tags" Target="../tags/tag88.xml"/><Relationship Id="rId14" Type="http://schemas.openxmlformats.org/officeDocument/2006/relationships/tags" Target="../tags/tag93.xml"/></Relationships>
</file>

<file path=ppt/slides/_rels/slide11.xml.rels><?xml version="1.0" encoding="UTF-8" standalone="yes"?>
<Relationships xmlns="http://schemas.openxmlformats.org/package/2006/relationships"><Relationship Id="rId8" Type="http://schemas.openxmlformats.org/officeDocument/2006/relationships/tags" Target="../tags/tag102.xml"/><Relationship Id="rId3" Type="http://schemas.openxmlformats.org/officeDocument/2006/relationships/tags" Target="../tags/tag97.xml"/><Relationship Id="rId7" Type="http://schemas.openxmlformats.org/officeDocument/2006/relationships/tags" Target="../tags/tag101.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notesSlide" Target="../notesSlides/notesSlide11.xml"/><Relationship Id="rId5" Type="http://schemas.openxmlformats.org/officeDocument/2006/relationships/tags" Target="../tags/tag99.xml"/><Relationship Id="rId10" Type="http://schemas.openxmlformats.org/officeDocument/2006/relationships/slideLayout" Target="../slideLayouts/slideLayout2.xml"/><Relationship Id="rId4" Type="http://schemas.openxmlformats.org/officeDocument/2006/relationships/tags" Target="../tags/tag98.xml"/><Relationship Id="rId9" Type="http://schemas.openxmlformats.org/officeDocument/2006/relationships/tags" Target="../tags/tag103.xml"/></Relationships>
</file>

<file path=ppt/slides/_rels/slide12.xml.rels><?xml version="1.0" encoding="UTF-8" standalone="yes"?>
<Relationships xmlns="http://schemas.openxmlformats.org/package/2006/relationships"><Relationship Id="rId8" Type="http://schemas.openxmlformats.org/officeDocument/2006/relationships/tags" Target="../tags/tag111.xml"/><Relationship Id="rId13" Type="http://schemas.openxmlformats.org/officeDocument/2006/relationships/tags" Target="../tags/tag116.xml"/><Relationship Id="rId3" Type="http://schemas.openxmlformats.org/officeDocument/2006/relationships/tags" Target="../tags/tag106.xml"/><Relationship Id="rId7" Type="http://schemas.openxmlformats.org/officeDocument/2006/relationships/tags" Target="../tags/tag110.xml"/><Relationship Id="rId12" Type="http://schemas.openxmlformats.org/officeDocument/2006/relationships/tags" Target="../tags/tag115.xml"/><Relationship Id="rId2" Type="http://schemas.openxmlformats.org/officeDocument/2006/relationships/tags" Target="../tags/tag105.xml"/><Relationship Id="rId1" Type="http://schemas.openxmlformats.org/officeDocument/2006/relationships/tags" Target="../tags/tag104.xml"/><Relationship Id="rId6" Type="http://schemas.openxmlformats.org/officeDocument/2006/relationships/tags" Target="../tags/tag109.xml"/><Relationship Id="rId11" Type="http://schemas.openxmlformats.org/officeDocument/2006/relationships/tags" Target="../tags/tag114.xml"/><Relationship Id="rId5" Type="http://schemas.openxmlformats.org/officeDocument/2006/relationships/tags" Target="../tags/tag108.xml"/><Relationship Id="rId15" Type="http://schemas.openxmlformats.org/officeDocument/2006/relationships/notesSlide" Target="../notesSlides/notesSlide12.xml"/><Relationship Id="rId10" Type="http://schemas.openxmlformats.org/officeDocument/2006/relationships/tags" Target="../tags/tag113.xml"/><Relationship Id="rId4" Type="http://schemas.openxmlformats.org/officeDocument/2006/relationships/tags" Target="../tags/tag107.xml"/><Relationship Id="rId9" Type="http://schemas.openxmlformats.org/officeDocument/2006/relationships/tags" Target="../tags/tag112.xml"/><Relationship Id="rId1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19.xml"/><Relationship Id="rId7" Type="http://schemas.openxmlformats.org/officeDocument/2006/relationships/tags" Target="../tags/tag123.xml"/><Relationship Id="rId2" Type="http://schemas.openxmlformats.org/officeDocument/2006/relationships/tags" Target="../tags/tag118.xml"/><Relationship Id="rId1" Type="http://schemas.openxmlformats.org/officeDocument/2006/relationships/tags" Target="../tags/tag117.xml"/><Relationship Id="rId6" Type="http://schemas.openxmlformats.org/officeDocument/2006/relationships/tags" Target="../tags/tag122.xml"/><Relationship Id="rId5" Type="http://schemas.openxmlformats.org/officeDocument/2006/relationships/tags" Target="../tags/tag121.xml"/><Relationship Id="rId4" Type="http://schemas.openxmlformats.org/officeDocument/2006/relationships/tags" Target="../tags/tag120.xml"/><Relationship Id="rId9"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8" Type="http://schemas.openxmlformats.org/officeDocument/2006/relationships/tags" Target="../tags/tag131.xml"/><Relationship Id="rId3" Type="http://schemas.openxmlformats.org/officeDocument/2006/relationships/tags" Target="../tags/tag126.xml"/><Relationship Id="rId7" Type="http://schemas.openxmlformats.org/officeDocument/2006/relationships/tags" Target="../tags/tag130.xml"/><Relationship Id="rId12" Type="http://schemas.openxmlformats.org/officeDocument/2006/relationships/notesSlide" Target="../notesSlides/notesSlide15.xml"/><Relationship Id="rId2" Type="http://schemas.openxmlformats.org/officeDocument/2006/relationships/tags" Target="../tags/tag125.xml"/><Relationship Id="rId1" Type="http://schemas.openxmlformats.org/officeDocument/2006/relationships/tags" Target="../tags/tag124.xml"/><Relationship Id="rId6" Type="http://schemas.openxmlformats.org/officeDocument/2006/relationships/tags" Target="../tags/tag129.xml"/><Relationship Id="rId11" Type="http://schemas.openxmlformats.org/officeDocument/2006/relationships/slideLayout" Target="../slideLayouts/slideLayout2.xml"/><Relationship Id="rId5" Type="http://schemas.openxmlformats.org/officeDocument/2006/relationships/tags" Target="../tags/tag128.xml"/><Relationship Id="rId10" Type="http://schemas.openxmlformats.org/officeDocument/2006/relationships/tags" Target="../tags/tag133.xml"/><Relationship Id="rId4" Type="http://schemas.openxmlformats.org/officeDocument/2006/relationships/tags" Target="../tags/tag127.xml"/><Relationship Id="rId9" Type="http://schemas.openxmlformats.org/officeDocument/2006/relationships/tags" Target="../tags/tag132.xml"/></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36.xml"/><Relationship Id="rId7" Type="http://schemas.openxmlformats.org/officeDocument/2006/relationships/tags" Target="../tags/tag140.xml"/><Relationship Id="rId2" Type="http://schemas.openxmlformats.org/officeDocument/2006/relationships/tags" Target="../tags/tag135.xml"/><Relationship Id="rId1" Type="http://schemas.openxmlformats.org/officeDocument/2006/relationships/tags" Target="../tags/tag134.xml"/><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tags" Target="../tags/tag137.xml"/><Relationship Id="rId9"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8" Type="http://schemas.openxmlformats.org/officeDocument/2006/relationships/tags" Target="../tags/tag148.xml"/><Relationship Id="rId3" Type="http://schemas.openxmlformats.org/officeDocument/2006/relationships/tags" Target="../tags/tag143.xml"/><Relationship Id="rId7" Type="http://schemas.openxmlformats.org/officeDocument/2006/relationships/tags" Target="../tags/tag147.xml"/><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tags" Target="../tags/tag146.xml"/><Relationship Id="rId11" Type="http://schemas.openxmlformats.org/officeDocument/2006/relationships/notesSlide" Target="../notesSlides/notesSlide17.xml"/><Relationship Id="rId5" Type="http://schemas.openxmlformats.org/officeDocument/2006/relationships/tags" Target="../tags/tag145.xml"/><Relationship Id="rId10" Type="http://schemas.openxmlformats.org/officeDocument/2006/relationships/slideLayout" Target="../slideLayouts/slideLayout2.xml"/><Relationship Id="rId4" Type="http://schemas.openxmlformats.org/officeDocument/2006/relationships/tags" Target="../tags/tag144.xml"/><Relationship Id="rId9" Type="http://schemas.openxmlformats.org/officeDocument/2006/relationships/tags" Target="../tags/tag149.xml"/></Relationships>
</file>

<file path=ppt/slides/_rels/slide18.xml.rels><?xml version="1.0" encoding="UTF-8" standalone="yes"?>
<Relationships xmlns="http://schemas.openxmlformats.org/package/2006/relationships"><Relationship Id="rId3" Type="http://schemas.openxmlformats.org/officeDocument/2006/relationships/tags" Target="../tags/tag152.xml"/><Relationship Id="rId7" Type="http://schemas.openxmlformats.org/officeDocument/2006/relationships/notesSlide" Target="../notesSlides/notesSlide18.xml"/><Relationship Id="rId2" Type="http://schemas.openxmlformats.org/officeDocument/2006/relationships/tags" Target="../tags/tag151.xml"/><Relationship Id="rId1" Type="http://schemas.openxmlformats.org/officeDocument/2006/relationships/tags" Target="../tags/tag150.xml"/><Relationship Id="rId6" Type="http://schemas.openxmlformats.org/officeDocument/2006/relationships/slideLayout" Target="../slideLayouts/slideLayout2.xml"/><Relationship Id="rId5" Type="http://schemas.openxmlformats.org/officeDocument/2006/relationships/tags" Target="../tags/tag154.xml"/><Relationship Id="rId4" Type="http://schemas.openxmlformats.org/officeDocument/2006/relationships/tags" Target="../tags/tag153.xml"/></Relationships>
</file>

<file path=ppt/slides/_rels/slide19.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57.xml"/><Relationship Id="rId7" Type="http://schemas.openxmlformats.org/officeDocument/2006/relationships/tags" Target="../tags/tag161.xml"/><Relationship Id="rId2" Type="http://schemas.openxmlformats.org/officeDocument/2006/relationships/tags" Target="../tags/tag156.xml"/><Relationship Id="rId1" Type="http://schemas.openxmlformats.org/officeDocument/2006/relationships/tags" Target="../tags/tag155.xml"/><Relationship Id="rId6" Type="http://schemas.openxmlformats.org/officeDocument/2006/relationships/tags" Target="../tags/tag160.xml"/><Relationship Id="rId5" Type="http://schemas.openxmlformats.org/officeDocument/2006/relationships/tags" Target="../tags/tag159.xml"/><Relationship Id="rId4" Type="http://schemas.openxmlformats.org/officeDocument/2006/relationships/tags" Target="../tags/tag158.xml"/><Relationship Id="rId9"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notesSlide" Target="../notesSlides/notesSlide2.xml"/><Relationship Id="rId2" Type="http://schemas.openxmlformats.org/officeDocument/2006/relationships/tags" Target="../tags/tag3.xml"/><Relationship Id="rId16"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2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64.xml"/><Relationship Id="rId7" Type="http://schemas.openxmlformats.org/officeDocument/2006/relationships/notesSlide" Target="../notesSlides/notesSlide20.xml"/><Relationship Id="rId2" Type="http://schemas.openxmlformats.org/officeDocument/2006/relationships/tags" Target="../tags/tag163.xml"/><Relationship Id="rId1" Type="http://schemas.openxmlformats.org/officeDocument/2006/relationships/tags" Target="../tags/tag162.xml"/><Relationship Id="rId6" Type="http://schemas.openxmlformats.org/officeDocument/2006/relationships/slideLayout" Target="../slideLayouts/slideLayout5.xml"/><Relationship Id="rId5" Type="http://schemas.openxmlformats.org/officeDocument/2006/relationships/tags" Target="../tags/tag166.xml"/><Relationship Id="rId4" Type="http://schemas.openxmlformats.org/officeDocument/2006/relationships/tags" Target="../tags/tag165.xml"/></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69.xml"/><Relationship Id="rId7" Type="http://schemas.openxmlformats.org/officeDocument/2006/relationships/tags" Target="../tags/tag173.xml"/><Relationship Id="rId2" Type="http://schemas.openxmlformats.org/officeDocument/2006/relationships/tags" Target="../tags/tag168.xml"/><Relationship Id="rId1" Type="http://schemas.openxmlformats.org/officeDocument/2006/relationships/tags" Target="../tags/tag167.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tags" Target="../tags/tag170.xml"/><Relationship Id="rId9"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8" Type="http://schemas.openxmlformats.org/officeDocument/2006/relationships/tags" Target="../tags/tag181.xml"/><Relationship Id="rId3" Type="http://schemas.openxmlformats.org/officeDocument/2006/relationships/tags" Target="../tags/tag176.xml"/><Relationship Id="rId7" Type="http://schemas.openxmlformats.org/officeDocument/2006/relationships/tags" Target="../tags/tag180.xml"/><Relationship Id="rId12" Type="http://schemas.openxmlformats.org/officeDocument/2006/relationships/notesSlide" Target="../notesSlides/notesSlide22.xml"/><Relationship Id="rId2" Type="http://schemas.openxmlformats.org/officeDocument/2006/relationships/tags" Target="../tags/tag175.xml"/><Relationship Id="rId1" Type="http://schemas.openxmlformats.org/officeDocument/2006/relationships/tags" Target="../tags/tag174.xml"/><Relationship Id="rId6" Type="http://schemas.openxmlformats.org/officeDocument/2006/relationships/tags" Target="../tags/tag179.xml"/><Relationship Id="rId11" Type="http://schemas.openxmlformats.org/officeDocument/2006/relationships/slideLayout" Target="../slideLayouts/slideLayout2.xml"/><Relationship Id="rId5" Type="http://schemas.openxmlformats.org/officeDocument/2006/relationships/tags" Target="../tags/tag178.xml"/><Relationship Id="rId10" Type="http://schemas.openxmlformats.org/officeDocument/2006/relationships/tags" Target="../tags/tag183.xml"/><Relationship Id="rId4" Type="http://schemas.openxmlformats.org/officeDocument/2006/relationships/tags" Target="../tags/tag177.xml"/><Relationship Id="rId9" Type="http://schemas.openxmlformats.org/officeDocument/2006/relationships/tags" Target="../tags/tag182.xml"/></Relationships>
</file>

<file path=ppt/slides/_rels/slide23.xml.rels><?xml version="1.0" encoding="UTF-8" standalone="yes"?>
<Relationships xmlns="http://schemas.openxmlformats.org/package/2006/relationships"><Relationship Id="rId8" Type="http://schemas.openxmlformats.org/officeDocument/2006/relationships/tags" Target="../tags/tag191.xml"/><Relationship Id="rId3" Type="http://schemas.openxmlformats.org/officeDocument/2006/relationships/tags" Target="../tags/tag186.xml"/><Relationship Id="rId7" Type="http://schemas.openxmlformats.org/officeDocument/2006/relationships/tags" Target="../tags/tag190.xml"/><Relationship Id="rId2" Type="http://schemas.openxmlformats.org/officeDocument/2006/relationships/tags" Target="../tags/tag185.xml"/><Relationship Id="rId1" Type="http://schemas.openxmlformats.org/officeDocument/2006/relationships/tags" Target="../tags/tag184.xml"/><Relationship Id="rId6" Type="http://schemas.openxmlformats.org/officeDocument/2006/relationships/tags" Target="../tags/tag189.xml"/><Relationship Id="rId5" Type="http://schemas.openxmlformats.org/officeDocument/2006/relationships/tags" Target="../tags/tag188.xml"/><Relationship Id="rId10" Type="http://schemas.openxmlformats.org/officeDocument/2006/relationships/notesSlide" Target="../notesSlides/notesSlide23.xml"/><Relationship Id="rId4" Type="http://schemas.openxmlformats.org/officeDocument/2006/relationships/tags" Target="../tags/tag187.xml"/><Relationship Id="rId9"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94.xml"/><Relationship Id="rId7" Type="http://schemas.openxmlformats.org/officeDocument/2006/relationships/tags" Target="../tags/tag198.xml"/><Relationship Id="rId2" Type="http://schemas.openxmlformats.org/officeDocument/2006/relationships/tags" Target="../tags/tag193.xml"/><Relationship Id="rId1" Type="http://schemas.openxmlformats.org/officeDocument/2006/relationships/tags" Target="../tags/tag192.xml"/><Relationship Id="rId6" Type="http://schemas.openxmlformats.org/officeDocument/2006/relationships/tags" Target="../tags/tag197.xml"/><Relationship Id="rId5" Type="http://schemas.openxmlformats.org/officeDocument/2006/relationships/tags" Target="../tags/tag196.xml"/><Relationship Id="rId4" Type="http://schemas.openxmlformats.org/officeDocument/2006/relationships/tags" Target="../tags/tag195.xml"/><Relationship Id="rId9"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01.xml"/><Relationship Id="rId7" Type="http://schemas.openxmlformats.org/officeDocument/2006/relationships/tags" Target="../tags/tag205.xml"/><Relationship Id="rId2" Type="http://schemas.openxmlformats.org/officeDocument/2006/relationships/tags" Target="../tags/tag200.xml"/><Relationship Id="rId1" Type="http://schemas.openxmlformats.org/officeDocument/2006/relationships/tags" Target="../tags/tag199.xml"/><Relationship Id="rId6" Type="http://schemas.openxmlformats.org/officeDocument/2006/relationships/tags" Target="../tags/tag204.xml"/><Relationship Id="rId5" Type="http://schemas.openxmlformats.org/officeDocument/2006/relationships/tags" Target="../tags/tag203.xml"/><Relationship Id="rId4" Type="http://schemas.openxmlformats.org/officeDocument/2006/relationships/tags" Target="../tags/tag202.xml"/><Relationship Id="rId9"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8" Type="http://schemas.openxmlformats.org/officeDocument/2006/relationships/tags" Target="../tags/tag213.xml"/><Relationship Id="rId13" Type="http://schemas.openxmlformats.org/officeDocument/2006/relationships/notesSlide" Target="../notesSlides/notesSlide26.xml"/><Relationship Id="rId3" Type="http://schemas.openxmlformats.org/officeDocument/2006/relationships/tags" Target="../tags/tag208.xml"/><Relationship Id="rId7" Type="http://schemas.openxmlformats.org/officeDocument/2006/relationships/tags" Target="../tags/tag212.xml"/><Relationship Id="rId12" Type="http://schemas.openxmlformats.org/officeDocument/2006/relationships/slideLayout" Target="../slideLayouts/slideLayout2.xml"/><Relationship Id="rId2" Type="http://schemas.openxmlformats.org/officeDocument/2006/relationships/tags" Target="../tags/tag207.xml"/><Relationship Id="rId1" Type="http://schemas.openxmlformats.org/officeDocument/2006/relationships/tags" Target="../tags/tag206.xml"/><Relationship Id="rId6" Type="http://schemas.openxmlformats.org/officeDocument/2006/relationships/tags" Target="../tags/tag211.xml"/><Relationship Id="rId11" Type="http://schemas.openxmlformats.org/officeDocument/2006/relationships/tags" Target="../tags/tag216.xml"/><Relationship Id="rId5" Type="http://schemas.openxmlformats.org/officeDocument/2006/relationships/tags" Target="../tags/tag210.xml"/><Relationship Id="rId10" Type="http://schemas.openxmlformats.org/officeDocument/2006/relationships/tags" Target="../tags/tag215.xml"/><Relationship Id="rId4" Type="http://schemas.openxmlformats.org/officeDocument/2006/relationships/tags" Target="../tags/tag209.xml"/><Relationship Id="rId9" Type="http://schemas.openxmlformats.org/officeDocument/2006/relationships/tags" Target="../tags/tag214.xml"/></Relationships>
</file>

<file path=ppt/slides/_rels/slide27.xml.rels><?xml version="1.0" encoding="UTF-8" standalone="yes"?>
<Relationships xmlns="http://schemas.openxmlformats.org/package/2006/relationships"><Relationship Id="rId3" Type="http://schemas.openxmlformats.org/officeDocument/2006/relationships/tags" Target="../tags/tag219.xml"/><Relationship Id="rId7" Type="http://schemas.openxmlformats.org/officeDocument/2006/relationships/notesSlide" Target="../notesSlides/notesSlide27.xml"/><Relationship Id="rId2" Type="http://schemas.openxmlformats.org/officeDocument/2006/relationships/tags" Target="../tags/tag218.xml"/><Relationship Id="rId1" Type="http://schemas.openxmlformats.org/officeDocument/2006/relationships/tags" Target="../tags/tag217.xml"/><Relationship Id="rId6" Type="http://schemas.openxmlformats.org/officeDocument/2006/relationships/slideLayout" Target="../slideLayouts/slideLayout2.xml"/><Relationship Id="rId5" Type="http://schemas.openxmlformats.org/officeDocument/2006/relationships/tags" Target="../tags/tag221.xml"/><Relationship Id="rId4" Type="http://schemas.openxmlformats.org/officeDocument/2006/relationships/tags" Target="../tags/tag220.xml"/></Relationships>
</file>

<file path=ppt/slides/_rels/slide28.xml.rels><?xml version="1.0" encoding="UTF-8" standalone="yes"?>
<Relationships xmlns="http://schemas.openxmlformats.org/package/2006/relationships"><Relationship Id="rId8" Type="http://schemas.openxmlformats.org/officeDocument/2006/relationships/tags" Target="../tags/tag229.xml"/><Relationship Id="rId3" Type="http://schemas.openxmlformats.org/officeDocument/2006/relationships/tags" Target="../tags/tag224.xml"/><Relationship Id="rId7" Type="http://schemas.openxmlformats.org/officeDocument/2006/relationships/tags" Target="../tags/tag228.xml"/><Relationship Id="rId2" Type="http://schemas.openxmlformats.org/officeDocument/2006/relationships/tags" Target="../tags/tag223.xml"/><Relationship Id="rId1" Type="http://schemas.openxmlformats.org/officeDocument/2006/relationships/tags" Target="../tags/tag222.xml"/><Relationship Id="rId6" Type="http://schemas.openxmlformats.org/officeDocument/2006/relationships/tags" Target="../tags/tag227.xml"/><Relationship Id="rId5" Type="http://schemas.openxmlformats.org/officeDocument/2006/relationships/tags" Target="../tags/tag226.xml"/><Relationship Id="rId10" Type="http://schemas.openxmlformats.org/officeDocument/2006/relationships/notesSlide" Target="../notesSlides/notesSlide28.xml"/><Relationship Id="rId4" Type="http://schemas.openxmlformats.org/officeDocument/2006/relationships/tags" Target="../tags/tag225.xml"/><Relationship Id="rId9"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32.xml"/><Relationship Id="rId7" Type="http://schemas.openxmlformats.org/officeDocument/2006/relationships/tags" Target="../tags/tag236.xml"/><Relationship Id="rId2" Type="http://schemas.openxmlformats.org/officeDocument/2006/relationships/tags" Target="../tags/tag231.xml"/><Relationship Id="rId1" Type="http://schemas.openxmlformats.org/officeDocument/2006/relationships/tags" Target="../tags/tag230.xml"/><Relationship Id="rId6" Type="http://schemas.openxmlformats.org/officeDocument/2006/relationships/tags" Target="../tags/tag235.xml"/><Relationship Id="rId5" Type="http://schemas.openxmlformats.org/officeDocument/2006/relationships/tags" Target="../tags/tag234.xml"/><Relationship Id="rId4" Type="http://schemas.openxmlformats.org/officeDocument/2006/relationships/tags" Target="../tags/tag233.xml"/><Relationship Id="rId9"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tags" Target="../tags/tag244.xml"/><Relationship Id="rId13" Type="http://schemas.openxmlformats.org/officeDocument/2006/relationships/tags" Target="../tags/tag249.xml"/><Relationship Id="rId3" Type="http://schemas.openxmlformats.org/officeDocument/2006/relationships/tags" Target="../tags/tag239.xml"/><Relationship Id="rId7" Type="http://schemas.openxmlformats.org/officeDocument/2006/relationships/tags" Target="../tags/tag243.xml"/><Relationship Id="rId12" Type="http://schemas.openxmlformats.org/officeDocument/2006/relationships/tags" Target="../tags/tag248.xml"/><Relationship Id="rId2" Type="http://schemas.openxmlformats.org/officeDocument/2006/relationships/tags" Target="../tags/tag238.xml"/><Relationship Id="rId1" Type="http://schemas.openxmlformats.org/officeDocument/2006/relationships/tags" Target="../tags/tag237.xml"/><Relationship Id="rId6" Type="http://schemas.openxmlformats.org/officeDocument/2006/relationships/tags" Target="../tags/tag242.xml"/><Relationship Id="rId11" Type="http://schemas.openxmlformats.org/officeDocument/2006/relationships/tags" Target="../tags/tag247.xml"/><Relationship Id="rId5" Type="http://schemas.openxmlformats.org/officeDocument/2006/relationships/tags" Target="../tags/tag241.xml"/><Relationship Id="rId15" Type="http://schemas.openxmlformats.org/officeDocument/2006/relationships/notesSlide" Target="../notesSlides/notesSlide30.xml"/><Relationship Id="rId10" Type="http://schemas.openxmlformats.org/officeDocument/2006/relationships/tags" Target="../tags/tag246.xml"/><Relationship Id="rId4" Type="http://schemas.openxmlformats.org/officeDocument/2006/relationships/tags" Target="../tags/tag240.xml"/><Relationship Id="rId9" Type="http://schemas.openxmlformats.org/officeDocument/2006/relationships/tags" Target="../tags/tag245.xml"/><Relationship Id="rId14"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250.xml"/><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8" Type="http://schemas.openxmlformats.org/officeDocument/2006/relationships/tags" Target="../tags/tag24.xml"/><Relationship Id="rId3" Type="http://schemas.openxmlformats.org/officeDocument/2006/relationships/tags" Target="../tags/tag19.xml"/><Relationship Id="rId7" Type="http://schemas.openxmlformats.org/officeDocument/2006/relationships/tags" Target="../tags/tag23.xml"/><Relationship Id="rId12" Type="http://schemas.openxmlformats.org/officeDocument/2006/relationships/notesSlide" Target="../notesSlides/notesSlide4.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slideLayout" Target="../slideLayouts/slideLayout2.xml"/><Relationship Id="rId5" Type="http://schemas.openxmlformats.org/officeDocument/2006/relationships/tags" Target="../tags/tag21.xml"/><Relationship Id="rId10" Type="http://schemas.openxmlformats.org/officeDocument/2006/relationships/tags" Target="../tags/tag26.xml"/><Relationship Id="rId4" Type="http://schemas.openxmlformats.org/officeDocument/2006/relationships/tags" Target="../tags/tag20.xml"/><Relationship Id="rId9" Type="http://schemas.openxmlformats.org/officeDocument/2006/relationships/tags" Target="../tags/tag25.xml"/></Relationships>
</file>

<file path=ppt/slides/_rels/slide5.xml.rels><?xml version="1.0" encoding="UTF-8" standalone="yes"?>
<Relationships xmlns="http://schemas.openxmlformats.org/package/2006/relationships"><Relationship Id="rId8" Type="http://schemas.openxmlformats.org/officeDocument/2006/relationships/tags" Target="../tags/tag34.xml"/><Relationship Id="rId13" Type="http://schemas.openxmlformats.org/officeDocument/2006/relationships/tags" Target="../tags/tag39.xml"/><Relationship Id="rId3" Type="http://schemas.openxmlformats.org/officeDocument/2006/relationships/tags" Target="../tags/tag29.xml"/><Relationship Id="rId7" Type="http://schemas.openxmlformats.org/officeDocument/2006/relationships/tags" Target="../tags/tag33.xml"/><Relationship Id="rId12" Type="http://schemas.openxmlformats.org/officeDocument/2006/relationships/tags" Target="../tags/tag38.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tags" Target="../tags/tag37.xml"/><Relationship Id="rId5" Type="http://schemas.openxmlformats.org/officeDocument/2006/relationships/tags" Target="../tags/tag31.xml"/><Relationship Id="rId15" Type="http://schemas.openxmlformats.org/officeDocument/2006/relationships/notesSlide" Target="../notesSlides/notesSlide5.xml"/><Relationship Id="rId10" Type="http://schemas.openxmlformats.org/officeDocument/2006/relationships/tags" Target="../tags/tag36.xml"/><Relationship Id="rId4" Type="http://schemas.openxmlformats.org/officeDocument/2006/relationships/tags" Target="../tags/tag30.xml"/><Relationship Id="rId9" Type="http://schemas.openxmlformats.org/officeDocument/2006/relationships/tags" Target="../tags/tag35.xml"/><Relationship Id="rId1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42.xml"/><Relationship Id="rId7" Type="http://schemas.openxmlformats.org/officeDocument/2006/relationships/slideLayout" Target="../slideLayouts/slideLayout2.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tags" Target="../tags/tag43.xml"/></Relationships>
</file>

<file path=ppt/slides/_rels/slide7.xml.rels><?xml version="1.0" encoding="UTF-8" standalone="yes"?>
<Relationships xmlns="http://schemas.openxmlformats.org/package/2006/relationships"><Relationship Id="rId8" Type="http://schemas.openxmlformats.org/officeDocument/2006/relationships/tags" Target="../tags/tag53.xml"/><Relationship Id="rId13" Type="http://schemas.openxmlformats.org/officeDocument/2006/relationships/tags" Target="../tags/tag58.xml"/><Relationship Id="rId18" Type="http://schemas.openxmlformats.org/officeDocument/2006/relationships/tags" Target="../tags/tag63.xml"/><Relationship Id="rId3" Type="http://schemas.openxmlformats.org/officeDocument/2006/relationships/tags" Target="../tags/tag48.xml"/><Relationship Id="rId21" Type="http://schemas.openxmlformats.org/officeDocument/2006/relationships/notesSlide" Target="../notesSlides/notesSlide7.xml"/><Relationship Id="rId7" Type="http://schemas.openxmlformats.org/officeDocument/2006/relationships/tags" Target="../tags/tag52.xml"/><Relationship Id="rId12" Type="http://schemas.openxmlformats.org/officeDocument/2006/relationships/tags" Target="../tags/tag57.xml"/><Relationship Id="rId17" Type="http://schemas.openxmlformats.org/officeDocument/2006/relationships/tags" Target="../tags/tag62.xml"/><Relationship Id="rId2" Type="http://schemas.openxmlformats.org/officeDocument/2006/relationships/tags" Target="../tags/tag47.xml"/><Relationship Id="rId16" Type="http://schemas.openxmlformats.org/officeDocument/2006/relationships/tags" Target="../tags/tag61.xml"/><Relationship Id="rId20" Type="http://schemas.openxmlformats.org/officeDocument/2006/relationships/slideLayout" Target="../slideLayouts/slideLayout2.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tags" Target="../tags/tag56.xml"/><Relationship Id="rId5" Type="http://schemas.openxmlformats.org/officeDocument/2006/relationships/tags" Target="../tags/tag50.xml"/><Relationship Id="rId15" Type="http://schemas.openxmlformats.org/officeDocument/2006/relationships/tags" Target="../tags/tag60.xml"/><Relationship Id="rId10" Type="http://schemas.openxmlformats.org/officeDocument/2006/relationships/tags" Target="../tags/tag55.xml"/><Relationship Id="rId19" Type="http://schemas.openxmlformats.org/officeDocument/2006/relationships/tags" Target="../tags/tag64.xml"/><Relationship Id="rId4" Type="http://schemas.openxmlformats.org/officeDocument/2006/relationships/tags" Target="../tags/tag49.xml"/><Relationship Id="rId9" Type="http://schemas.openxmlformats.org/officeDocument/2006/relationships/tags" Target="../tags/tag54.xml"/><Relationship Id="rId14" Type="http://schemas.openxmlformats.org/officeDocument/2006/relationships/tags" Target="../tags/tag59.xml"/></Relationships>
</file>

<file path=ppt/slides/_rels/slide8.xml.rels><?xml version="1.0" encoding="UTF-8" standalone="yes"?>
<Relationships xmlns="http://schemas.openxmlformats.org/package/2006/relationships"><Relationship Id="rId8" Type="http://schemas.openxmlformats.org/officeDocument/2006/relationships/tags" Target="../tags/tag72.xml"/><Relationship Id="rId3" Type="http://schemas.openxmlformats.org/officeDocument/2006/relationships/tags" Target="../tags/tag67.xml"/><Relationship Id="rId7" Type="http://schemas.openxmlformats.org/officeDocument/2006/relationships/tags" Target="../tags/tag71.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tags" Target="../tags/tag70.xml"/><Relationship Id="rId11" Type="http://schemas.openxmlformats.org/officeDocument/2006/relationships/notesSlide" Target="../notesSlides/notesSlide8.xml"/><Relationship Id="rId5" Type="http://schemas.openxmlformats.org/officeDocument/2006/relationships/tags" Target="../tags/tag69.xml"/><Relationship Id="rId10" Type="http://schemas.openxmlformats.org/officeDocument/2006/relationships/slideLayout" Target="../slideLayouts/slideLayout2.xml"/><Relationship Id="rId4" Type="http://schemas.openxmlformats.org/officeDocument/2006/relationships/tags" Target="../tags/tag68.xml"/><Relationship Id="rId9" Type="http://schemas.openxmlformats.org/officeDocument/2006/relationships/tags" Target="../tags/tag73.xml"/></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3" Type="http://schemas.openxmlformats.org/officeDocument/2006/relationships/tags" Target="../tags/tag76.xml"/><Relationship Id="rId7"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 name="图片 50"/>
          <p:cNvPicPr>
            <a:picLocks noChangeAspect="1"/>
          </p:cNvPicPr>
          <p:nvPr/>
        </p:nvPicPr>
        <p:blipFill rotWithShape="1">
          <a:blip r:embed="rId4"/>
          <a:srcRect l="6944" r="6004" b="7253"/>
          <a:stretch>
            <a:fillRect/>
          </a:stretch>
        </p:blipFill>
        <p:spPr>
          <a:xfrm>
            <a:off x="-14514" y="-128588"/>
            <a:ext cx="12206514" cy="6986588"/>
          </a:xfrm>
          <a:prstGeom prst="rect">
            <a:avLst/>
          </a:prstGeom>
        </p:spPr>
      </p:pic>
      <p:grpSp>
        <p:nvGrpSpPr>
          <p:cNvPr id="20" name="组合 19"/>
          <p:cNvGrpSpPr/>
          <p:nvPr/>
        </p:nvGrpSpPr>
        <p:grpSpPr>
          <a:xfrm>
            <a:off x="567531" y="457653"/>
            <a:ext cx="614363" cy="392543"/>
            <a:chOff x="3672114" y="-827314"/>
            <a:chExt cx="396844" cy="142875"/>
          </a:xfrm>
        </p:grpSpPr>
        <p:cxnSp>
          <p:nvCxnSpPr>
            <p:cNvPr id="21" name="直接连接符 20"/>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29" name="文本框 28"/>
          <p:cNvSpPr txBox="1"/>
          <p:nvPr/>
        </p:nvSpPr>
        <p:spPr>
          <a:xfrm>
            <a:off x="3566296" y="1956065"/>
            <a:ext cx="5059680" cy="1568450"/>
          </a:xfrm>
          <a:prstGeom prst="rect">
            <a:avLst/>
          </a:prstGeom>
          <a:noFill/>
        </p:spPr>
        <p:txBody>
          <a:bodyPr wrap="none" rtlCol="0">
            <a:spAutoFit/>
            <a:scene3d>
              <a:camera prst="orthographicFront"/>
              <a:lightRig rig="threePt" dir="t"/>
            </a:scene3d>
            <a:sp3d contourW="12700"/>
          </a:bodyPr>
          <a:lstStyle/>
          <a:p>
            <a:r>
              <a:rPr lang="zh-CN" altLang="en-US" sz="9600" dirty="0">
                <a:solidFill>
                  <a:schemeClr val="tx1">
                    <a:lumMod val="75000"/>
                    <a:lumOff val="25000"/>
                  </a:schemeClr>
                </a:solidFill>
                <a:latin typeface="迷你简准圆" panose="03000509000000000000" pitchFamily="65" charset="-122"/>
                <a:ea typeface="迷你简准圆" panose="03000509000000000000" pitchFamily="65" charset="-122"/>
              </a:rPr>
              <a:t>音乐鉴赏</a:t>
            </a:r>
          </a:p>
        </p:txBody>
      </p:sp>
      <p:grpSp>
        <p:nvGrpSpPr>
          <p:cNvPr id="31" name="组合 30"/>
          <p:cNvGrpSpPr/>
          <p:nvPr/>
        </p:nvGrpSpPr>
        <p:grpSpPr>
          <a:xfrm>
            <a:off x="9548496" y="5094514"/>
            <a:ext cx="1638163" cy="377371"/>
            <a:chOff x="9548496" y="5094514"/>
            <a:chExt cx="1638163" cy="377371"/>
          </a:xfrm>
        </p:grpSpPr>
        <p:sp>
          <p:nvSpPr>
            <p:cNvPr id="32" name="圆角矩形 16"/>
            <p:cNvSpPr/>
            <p:nvPr/>
          </p:nvSpPr>
          <p:spPr>
            <a:xfrm>
              <a:off x="9548496" y="5094514"/>
              <a:ext cx="1638163" cy="377371"/>
            </a:xfrm>
            <a:prstGeom prst="roundRect">
              <a:avLst>
                <a:gd name="adj" fmla="val 50000"/>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9768138" y="5114607"/>
              <a:ext cx="1198880" cy="337185"/>
            </a:xfrm>
            <a:prstGeom prst="rect">
              <a:avLst/>
            </a:prstGeom>
            <a:noFill/>
          </p:spPr>
          <p:txBody>
            <a:bodyPr wrap="none" rtlCol="0">
              <a:spAutoFit/>
              <a:scene3d>
                <a:camera prst="orthographicFront"/>
                <a:lightRig rig="threePt" dir="t"/>
              </a:scene3d>
              <a:sp3d contourW="12700"/>
            </a:bodyPr>
            <a:lstStyle/>
            <a:p>
              <a:r>
                <a:rPr lang="zh-CN" altLang="zh-CN" sz="1600" dirty="0">
                  <a:solidFill>
                    <a:schemeClr val="accent1"/>
                  </a:solidFill>
                  <a:latin typeface="迷你简准圆" panose="03000509000000000000" pitchFamily="65" charset="-122"/>
                  <a:ea typeface="迷你简准圆" panose="03000509000000000000" pitchFamily="65" charset="-122"/>
                </a:rPr>
                <a:t>北京出版社</a:t>
              </a:r>
            </a:p>
          </p:txBody>
        </p:sp>
      </p:grpSp>
      <p:grpSp>
        <p:nvGrpSpPr>
          <p:cNvPr id="48" name="组合 47"/>
          <p:cNvGrpSpPr/>
          <p:nvPr/>
        </p:nvGrpSpPr>
        <p:grpSpPr>
          <a:xfrm>
            <a:off x="9425654" y="5689598"/>
            <a:ext cx="1883849" cy="377371"/>
            <a:chOff x="9425654" y="5689598"/>
            <a:chExt cx="1883849" cy="377371"/>
          </a:xfrm>
        </p:grpSpPr>
        <p:sp>
          <p:nvSpPr>
            <p:cNvPr id="49" name="圆角矩形 17"/>
            <p:cNvSpPr/>
            <p:nvPr/>
          </p:nvSpPr>
          <p:spPr>
            <a:xfrm>
              <a:off x="9548496" y="5689598"/>
              <a:ext cx="1638163" cy="377371"/>
            </a:xfrm>
            <a:prstGeom prst="roundRect">
              <a:avLst>
                <a:gd name="adj" fmla="val 50000"/>
              </a:avLst>
            </a:prstGeom>
            <a:noFill/>
            <a:ln w="95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p:cNvSpPr txBox="1"/>
            <p:nvPr/>
          </p:nvSpPr>
          <p:spPr>
            <a:xfrm>
              <a:off x="9425654" y="5709007"/>
              <a:ext cx="1883849" cy="338554"/>
            </a:xfrm>
            <a:prstGeom prst="rect">
              <a:avLst/>
            </a:prstGeom>
            <a:noFill/>
          </p:spPr>
          <p:txBody>
            <a:bodyPr wrap="none" rtlCol="0" anchor="ctr" anchorCtr="0">
              <a:spAutoFit/>
              <a:scene3d>
                <a:camera prst="orthographicFront"/>
                <a:lightRig rig="threePt" dir="t"/>
              </a:scene3d>
              <a:sp3d contourW="12700"/>
            </a:bodyPr>
            <a:lstStyle/>
            <a:p>
              <a:pPr algn="ctr">
                <a:lnSpc>
                  <a:spcPct val="100000"/>
                </a:lnSpc>
              </a:pPr>
              <a:r>
                <a:rPr lang="zh-CN" altLang="en-US" sz="1600" dirty="0">
                  <a:solidFill>
                    <a:schemeClr val="accent5"/>
                  </a:solidFill>
                  <a:latin typeface="迷你简准圆" panose="03000509000000000000" pitchFamily="65" charset="-122"/>
                  <a:ea typeface="迷你简准圆" panose="03000509000000000000" pitchFamily="65" charset="-122"/>
                </a:rPr>
                <a:t>主编</a:t>
              </a:r>
              <a:r>
                <a:rPr lang="zh-CN" altLang="en-US" sz="1600" dirty="0" smtClean="0">
                  <a:solidFill>
                    <a:schemeClr val="accent5"/>
                  </a:solidFill>
                  <a:latin typeface="迷你简准圆" panose="03000509000000000000" pitchFamily="65" charset="-122"/>
                  <a:ea typeface="迷你简准圆" panose="03000509000000000000" pitchFamily="65" charset="-122"/>
                </a:rPr>
                <a:t>：</a:t>
              </a:r>
              <a:r>
                <a:rPr lang="zh-CN" altLang="en-US" sz="1600" dirty="0">
                  <a:solidFill>
                    <a:schemeClr val="accent5"/>
                  </a:solidFill>
                  <a:latin typeface="迷你简准圆" panose="03000509000000000000" pitchFamily="65" charset="-122"/>
                  <a:ea typeface="迷你简准圆" panose="03000509000000000000" pitchFamily="65" charset="-122"/>
                </a:rPr>
                <a:t>王</a:t>
              </a:r>
              <a:r>
                <a:rPr lang="zh-CN" altLang="en-US" sz="1600" dirty="0" smtClean="0">
                  <a:solidFill>
                    <a:schemeClr val="accent5"/>
                  </a:solidFill>
                  <a:latin typeface="迷你简准圆" panose="03000509000000000000" pitchFamily="65" charset="-122"/>
                  <a:ea typeface="迷你简准圆" panose="03000509000000000000" pitchFamily="65" charset="-122"/>
                </a:rPr>
                <a:t>玲 田苗苗</a:t>
              </a:r>
              <a:endParaRPr lang="zh-CN" altLang="en-US" sz="1600" dirty="0">
                <a:solidFill>
                  <a:schemeClr val="accent5"/>
                </a:solidFill>
                <a:latin typeface="迷你简准圆" panose="03000509000000000000" pitchFamily="65" charset="-122"/>
                <a:ea typeface="迷你简准圆" panose="03000509000000000000" pitchFamily="65" charset="-122"/>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fltVal val="0"/>
                                          </p:val>
                                        </p:tav>
                                        <p:tav tm="100000">
                                          <p:val>
                                            <p:strVal val="#ppt_w"/>
                                          </p:val>
                                        </p:tav>
                                      </p:tavLst>
                                    </p:anim>
                                    <p:anim calcmode="lin" valueType="num">
                                      <p:cBhvr>
                                        <p:cTn id="19" dur="500" fill="hold"/>
                                        <p:tgtEl>
                                          <p:spTgt spid="31"/>
                                        </p:tgtEl>
                                        <p:attrNameLst>
                                          <p:attrName>ppt_h</p:attrName>
                                        </p:attrNameLst>
                                      </p:cBhvr>
                                      <p:tavLst>
                                        <p:tav tm="0">
                                          <p:val>
                                            <p:fltVal val="0"/>
                                          </p:val>
                                        </p:tav>
                                        <p:tav tm="100000">
                                          <p:val>
                                            <p:strVal val="#ppt_h"/>
                                          </p:val>
                                        </p:tav>
                                      </p:tavLst>
                                    </p:anim>
                                    <p:animEffect transition="in" filter="fade">
                                      <p:cBhvr>
                                        <p:cTn id="20" dur="500"/>
                                        <p:tgtEl>
                                          <p:spTgt spid="31"/>
                                        </p:tgtEl>
                                      </p:cBhvr>
                                    </p:animEffect>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p:cTn id="24" dur="500" fill="hold"/>
                                        <p:tgtEl>
                                          <p:spTgt spid="48"/>
                                        </p:tgtEl>
                                        <p:attrNameLst>
                                          <p:attrName>ppt_w</p:attrName>
                                        </p:attrNameLst>
                                      </p:cBhvr>
                                      <p:tavLst>
                                        <p:tav tm="0">
                                          <p:val>
                                            <p:fltVal val="0"/>
                                          </p:val>
                                        </p:tav>
                                        <p:tav tm="100000">
                                          <p:val>
                                            <p:strVal val="#ppt_w"/>
                                          </p:val>
                                        </p:tav>
                                      </p:tavLst>
                                    </p:anim>
                                    <p:anim calcmode="lin" valueType="num">
                                      <p:cBhvr>
                                        <p:cTn id="25" dur="500" fill="hold"/>
                                        <p:tgtEl>
                                          <p:spTgt spid="48"/>
                                        </p:tgtEl>
                                        <p:attrNameLst>
                                          <p:attrName>ppt_h</p:attrName>
                                        </p:attrNameLst>
                                      </p:cBhvr>
                                      <p:tavLst>
                                        <p:tav tm="0">
                                          <p:val>
                                            <p:fltVal val="0"/>
                                          </p:val>
                                        </p:tav>
                                        <p:tav tm="100000">
                                          <p:val>
                                            <p:strVal val="#ppt_h"/>
                                          </p:val>
                                        </p:tav>
                                      </p:tavLst>
                                    </p:anim>
                                    <p:animEffect transition="in" filter="fade">
                                      <p:cBhvr>
                                        <p:cTn id="26"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 name="组合 5"/>
          <p:cNvGrpSpPr/>
          <p:nvPr/>
        </p:nvGrpSpPr>
        <p:grpSpPr>
          <a:xfrm>
            <a:off x="8990317" y="4913275"/>
            <a:ext cx="1518736" cy="1519693"/>
            <a:chOff x="3509125" y="3996806"/>
            <a:chExt cx="1658403" cy="1660350"/>
          </a:xfrm>
        </p:grpSpPr>
        <p:sp>
          <p:nvSpPr>
            <p:cNvPr id="60" name="MH_Other_1"/>
            <p:cNvSpPr/>
            <p:nvPr>
              <p:custDataLst>
                <p:tags r:id="rId14"/>
              </p:custDataLst>
            </p:nvPr>
          </p:nvSpPr>
          <p:spPr>
            <a:xfrm>
              <a:off x="3509125" y="3996806"/>
              <a:ext cx="1658403" cy="1660350"/>
            </a:xfrm>
            <a:prstGeom prst="ellipse">
              <a:avLst/>
            </a:prstGeom>
            <a:solidFill>
              <a:schemeClr val="accent3"/>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endParaRPr lang="zh-CN" altLang="en-US">
                <a:solidFill>
                  <a:srgbClr val="4D4D4D"/>
                </a:solidFill>
                <a:latin typeface="迷你简准圆" panose="03000509000000000000" pitchFamily="65" charset="-122"/>
                <a:ea typeface="迷你简准圆" panose="03000509000000000000" pitchFamily="65" charset="-122"/>
              </a:endParaRPr>
            </a:p>
          </p:txBody>
        </p:sp>
        <p:sp>
          <p:nvSpPr>
            <p:cNvPr id="61" name="MH_SubTitle_1"/>
            <p:cNvSpPr/>
            <p:nvPr>
              <p:custDataLst>
                <p:tags r:id="rId15"/>
              </p:custDataLst>
            </p:nvPr>
          </p:nvSpPr>
          <p:spPr>
            <a:xfrm>
              <a:off x="3648792" y="4137101"/>
              <a:ext cx="1379398" cy="1379398"/>
            </a:xfrm>
            <a:prstGeom prst="ellipse">
              <a:avLst/>
            </a:prstGeom>
            <a:solidFill>
              <a:srgbClr val="FFFFFF"/>
            </a:solidFill>
            <a:ln w="12700" cmpd="sng">
              <a:noFill/>
            </a:ln>
            <a:effectLst>
              <a:innerShdw blurRad="63500" dist="50800" dir="19800000">
                <a:schemeClr val="tx1">
                  <a:lumMod val="65000"/>
                  <a:lumOff val="35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lnSpcReduction="10000"/>
              <a:scene3d>
                <a:camera prst="orthographicFront"/>
                <a:lightRig rig="threePt" dir="t"/>
              </a:scene3d>
              <a:sp3d contourW="12700"/>
            </a:bodyPr>
            <a:lstStyle/>
            <a:p>
              <a:pPr algn="ctr">
                <a:defRPr/>
              </a:pPr>
              <a:r>
                <a:rPr lang="en-US" altLang="zh-CN" sz="2000" b="1" dirty="0" smtClean="0">
                  <a:solidFill>
                    <a:srgbClr val="4D4D4D"/>
                  </a:solidFill>
                  <a:latin typeface="迷你简准圆" panose="03000509000000000000" pitchFamily="65" charset="-122"/>
                  <a:ea typeface="迷你简准圆" panose="03000509000000000000" pitchFamily="65" charset="-122"/>
                </a:rPr>
                <a:t>7.</a:t>
              </a:r>
              <a:r>
                <a:rPr lang="zh-CN" altLang="en-US" sz="2000" b="1" dirty="0" smtClean="0">
                  <a:solidFill>
                    <a:srgbClr val="4D4D4D"/>
                  </a:solidFill>
                  <a:latin typeface="迷你简准圆" panose="03000509000000000000" pitchFamily="65" charset="-122"/>
                  <a:ea typeface="迷你简准圆" panose="03000509000000000000" pitchFamily="65" charset="-122"/>
                </a:rPr>
                <a:t>各种不同的体裁</a:t>
              </a:r>
              <a:endParaRPr lang="zh-CN" altLang="en-US" sz="2000" b="1" dirty="0">
                <a:solidFill>
                  <a:srgbClr val="4D4D4D"/>
                </a:solidFill>
                <a:latin typeface="迷你简准圆" panose="03000509000000000000" pitchFamily="65" charset="-122"/>
                <a:ea typeface="迷你简准圆" panose="03000509000000000000" pitchFamily="65" charset="-122"/>
              </a:endParaRPr>
            </a:p>
          </p:txBody>
        </p:sp>
      </p:grpSp>
      <p:grpSp>
        <p:nvGrpSpPr>
          <p:cNvPr id="8" name="组合 7"/>
          <p:cNvGrpSpPr/>
          <p:nvPr/>
        </p:nvGrpSpPr>
        <p:grpSpPr>
          <a:xfrm>
            <a:off x="3505251" y="2359535"/>
            <a:ext cx="1248273" cy="1311929"/>
            <a:chOff x="4529084" y="2780257"/>
            <a:chExt cx="1311929" cy="1311929"/>
          </a:xfrm>
        </p:grpSpPr>
        <p:sp>
          <p:nvSpPr>
            <p:cNvPr id="62" name="MH_Other_2"/>
            <p:cNvSpPr/>
            <p:nvPr>
              <p:custDataLst>
                <p:tags r:id="rId12"/>
              </p:custDataLst>
            </p:nvPr>
          </p:nvSpPr>
          <p:spPr>
            <a:xfrm>
              <a:off x="4529084" y="2780257"/>
              <a:ext cx="1311929" cy="1311929"/>
            </a:xfrm>
            <a:prstGeom prst="ellipse">
              <a:avLst/>
            </a:prstGeom>
            <a:solidFill>
              <a:schemeClr val="accent2"/>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endParaRPr lang="zh-CN" altLang="en-US">
                <a:solidFill>
                  <a:srgbClr val="4D4D4D"/>
                </a:solidFill>
                <a:latin typeface="迷你简准圆" panose="03000509000000000000" pitchFamily="65" charset="-122"/>
                <a:ea typeface="迷你简准圆" panose="03000509000000000000" pitchFamily="65" charset="-122"/>
              </a:endParaRPr>
            </a:p>
          </p:txBody>
        </p:sp>
        <p:sp>
          <p:nvSpPr>
            <p:cNvPr id="63" name="MH_SubTitle_3"/>
            <p:cNvSpPr/>
            <p:nvPr>
              <p:custDataLst>
                <p:tags r:id="rId13"/>
              </p:custDataLst>
            </p:nvPr>
          </p:nvSpPr>
          <p:spPr>
            <a:xfrm>
              <a:off x="4609235" y="2891383"/>
              <a:ext cx="1171712" cy="1068822"/>
            </a:xfrm>
            <a:prstGeom prst="ellipse">
              <a:avLst/>
            </a:prstGeom>
            <a:solidFill>
              <a:srgbClr val="FFFFFF"/>
            </a:solidFill>
            <a:ln w="12700" cmpd="sng">
              <a:noFill/>
            </a:ln>
            <a:effectLst>
              <a:innerShdw blurRad="63500" dist="50800" dir="19800000">
                <a:schemeClr val="tx1">
                  <a:lumMod val="65000"/>
                  <a:lumOff val="35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r>
                <a:rPr lang="en-US" altLang="zh-CN" b="1" dirty="0" smtClean="0">
                  <a:solidFill>
                    <a:srgbClr val="4D4D4D"/>
                  </a:solidFill>
                  <a:latin typeface="迷你简准圆" panose="03000509000000000000" pitchFamily="65" charset="-122"/>
                  <a:ea typeface="迷你简准圆" panose="03000509000000000000" pitchFamily="65" charset="-122"/>
                </a:rPr>
                <a:t>2.</a:t>
              </a:r>
              <a:r>
                <a:rPr lang="zh-CN" altLang="en-US" b="1" dirty="0" smtClean="0">
                  <a:solidFill>
                    <a:srgbClr val="4D4D4D"/>
                  </a:solidFill>
                  <a:latin typeface="迷你简准圆" panose="03000509000000000000" pitchFamily="65" charset="-122"/>
                  <a:ea typeface="迷你简准圆" panose="03000509000000000000" pitchFamily="65" charset="-122"/>
                </a:rPr>
                <a:t>民族特征</a:t>
              </a:r>
              <a:endParaRPr lang="zh-CN" altLang="en-US" b="1" dirty="0">
                <a:solidFill>
                  <a:srgbClr val="4D4D4D"/>
                </a:solidFill>
                <a:latin typeface="迷你简准圆" panose="03000509000000000000" pitchFamily="65" charset="-122"/>
                <a:ea typeface="迷你简准圆" panose="03000509000000000000" pitchFamily="65" charset="-122"/>
              </a:endParaRPr>
            </a:p>
          </p:txBody>
        </p:sp>
      </p:grpSp>
      <p:grpSp>
        <p:nvGrpSpPr>
          <p:cNvPr id="3" name="组合 2"/>
          <p:cNvGrpSpPr/>
          <p:nvPr/>
        </p:nvGrpSpPr>
        <p:grpSpPr>
          <a:xfrm>
            <a:off x="5506241" y="2134591"/>
            <a:ext cx="2341618" cy="2341617"/>
            <a:chOff x="7627883" y="3656173"/>
            <a:chExt cx="2341618" cy="2341617"/>
          </a:xfrm>
        </p:grpSpPr>
        <p:sp>
          <p:nvSpPr>
            <p:cNvPr id="77" name="MH_Other_4"/>
            <p:cNvSpPr/>
            <p:nvPr>
              <p:custDataLst>
                <p:tags r:id="rId10"/>
              </p:custDataLst>
            </p:nvPr>
          </p:nvSpPr>
          <p:spPr>
            <a:xfrm>
              <a:off x="7627883" y="3656173"/>
              <a:ext cx="2341618" cy="2341617"/>
            </a:xfrm>
            <a:prstGeom prst="ellipse">
              <a:avLst/>
            </a:prstGeom>
            <a:solidFill>
              <a:schemeClr val="accent5"/>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endParaRPr lang="zh-CN" altLang="en-US">
                <a:solidFill>
                  <a:srgbClr val="4D4D4D"/>
                </a:solidFill>
                <a:latin typeface="迷你简准圆" panose="03000509000000000000" pitchFamily="65" charset="-122"/>
                <a:ea typeface="迷你简准圆" panose="03000509000000000000" pitchFamily="65" charset="-122"/>
              </a:endParaRPr>
            </a:p>
          </p:txBody>
        </p:sp>
        <p:sp>
          <p:nvSpPr>
            <p:cNvPr id="78" name="MH_Title_2"/>
            <p:cNvSpPr/>
            <p:nvPr>
              <p:custDataLst>
                <p:tags r:id="rId11"/>
              </p:custDataLst>
            </p:nvPr>
          </p:nvSpPr>
          <p:spPr>
            <a:xfrm>
              <a:off x="7853512" y="3881117"/>
              <a:ext cx="1891364" cy="1891364"/>
            </a:xfrm>
            <a:prstGeom prst="ellipse">
              <a:avLst/>
            </a:prstGeom>
            <a:solidFill>
              <a:srgbClr val="FFFFFF"/>
            </a:solidFill>
            <a:ln w="12700" cmpd="sng">
              <a:noFill/>
            </a:ln>
            <a:effectLst>
              <a:innerShdw blurRad="63500" dist="508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r>
                <a:rPr lang="en-US" altLang="zh-CN" sz="2000" b="1" dirty="0" smtClean="0">
                  <a:solidFill>
                    <a:srgbClr val="4D4D4D"/>
                  </a:solidFill>
                  <a:latin typeface="迷你简准圆" panose="03000509000000000000" pitchFamily="65" charset="-122"/>
                  <a:ea typeface="迷你简准圆" panose="03000509000000000000" pitchFamily="65" charset="-122"/>
                </a:rPr>
                <a:t>5.</a:t>
              </a:r>
              <a:r>
                <a:rPr lang="zh-CN" altLang="en-US" sz="2000" b="1" dirty="0" smtClean="0">
                  <a:solidFill>
                    <a:srgbClr val="4D4D4D"/>
                  </a:solidFill>
                  <a:latin typeface="迷你简准圆" panose="03000509000000000000" pitchFamily="65" charset="-122"/>
                  <a:ea typeface="迷你简准圆" panose="03000509000000000000" pitchFamily="65" charset="-122"/>
                </a:rPr>
                <a:t>音乐语言的表现功能</a:t>
              </a:r>
              <a:endParaRPr lang="zh-CN" altLang="en-US" sz="2000" b="1" dirty="0">
                <a:solidFill>
                  <a:srgbClr val="4D4D4D"/>
                </a:solidFill>
                <a:latin typeface="迷你简准圆" panose="03000509000000000000" pitchFamily="65" charset="-122"/>
                <a:ea typeface="迷你简准圆" panose="03000509000000000000" pitchFamily="65" charset="-122"/>
              </a:endParaRPr>
            </a:p>
          </p:txBody>
        </p:sp>
      </p:grpSp>
      <p:grpSp>
        <p:nvGrpSpPr>
          <p:cNvPr id="5" name="组合 4"/>
          <p:cNvGrpSpPr/>
          <p:nvPr/>
        </p:nvGrpSpPr>
        <p:grpSpPr>
          <a:xfrm>
            <a:off x="4358634" y="4206163"/>
            <a:ext cx="1311929" cy="1311929"/>
            <a:chOff x="6205005" y="4136954"/>
            <a:chExt cx="1311929" cy="1311929"/>
          </a:xfrm>
        </p:grpSpPr>
        <p:sp>
          <p:nvSpPr>
            <p:cNvPr id="80" name="MH_Other_5"/>
            <p:cNvSpPr/>
            <p:nvPr>
              <p:custDataLst>
                <p:tags r:id="rId8"/>
              </p:custDataLst>
            </p:nvPr>
          </p:nvSpPr>
          <p:spPr>
            <a:xfrm>
              <a:off x="6205005" y="4136954"/>
              <a:ext cx="1311929" cy="1311929"/>
            </a:xfrm>
            <a:prstGeom prst="ellipse">
              <a:avLst/>
            </a:prstGeom>
            <a:solidFill>
              <a:schemeClr val="accent4"/>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endParaRPr lang="zh-CN" altLang="en-US">
                <a:solidFill>
                  <a:srgbClr val="4D4D4D"/>
                </a:solidFill>
                <a:latin typeface="迷你简准圆" panose="03000509000000000000" pitchFamily="65" charset="-122"/>
                <a:ea typeface="迷你简准圆" panose="03000509000000000000" pitchFamily="65" charset="-122"/>
              </a:endParaRPr>
            </a:p>
          </p:txBody>
        </p:sp>
        <p:sp>
          <p:nvSpPr>
            <p:cNvPr id="81" name="MH_SubTitle_4"/>
            <p:cNvSpPr/>
            <p:nvPr>
              <p:custDataLst>
                <p:tags r:id="rId9"/>
              </p:custDataLst>
            </p:nvPr>
          </p:nvSpPr>
          <p:spPr>
            <a:xfrm>
              <a:off x="6315526" y="4247653"/>
              <a:ext cx="1090345" cy="1090345"/>
            </a:xfrm>
            <a:prstGeom prst="ellipse">
              <a:avLst/>
            </a:prstGeom>
            <a:solidFill>
              <a:srgbClr val="FFFFFF"/>
            </a:solidFill>
            <a:ln w="12700" cmpd="sng">
              <a:noFill/>
            </a:ln>
            <a:effectLst>
              <a:innerShdw blurRad="63500" dist="50800" dir="19800000">
                <a:schemeClr val="tx1">
                  <a:lumMod val="65000"/>
                  <a:lumOff val="35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r>
                <a:rPr lang="en-US" altLang="zh-CN" b="1" dirty="0" smtClean="0">
                  <a:solidFill>
                    <a:srgbClr val="4D4D4D"/>
                  </a:solidFill>
                  <a:latin typeface="迷你简准圆" panose="03000509000000000000" pitchFamily="65" charset="-122"/>
                  <a:ea typeface="迷你简准圆" panose="03000509000000000000" pitchFamily="65" charset="-122"/>
                </a:rPr>
                <a:t>4.</a:t>
              </a:r>
              <a:r>
                <a:rPr lang="zh-CN" altLang="en-US" b="1" dirty="0" smtClean="0">
                  <a:solidFill>
                    <a:srgbClr val="4D4D4D"/>
                  </a:solidFill>
                  <a:latin typeface="迷你简准圆" panose="03000509000000000000" pitchFamily="65" charset="-122"/>
                  <a:ea typeface="迷你简准圆" panose="03000509000000000000" pitchFamily="65" charset="-122"/>
                </a:rPr>
                <a:t>标题</a:t>
              </a:r>
              <a:endParaRPr lang="zh-CN" altLang="en-US" b="1" dirty="0">
                <a:solidFill>
                  <a:srgbClr val="4D4D4D"/>
                </a:solidFill>
                <a:latin typeface="迷你简准圆" panose="03000509000000000000" pitchFamily="65" charset="-122"/>
                <a:ea typeface="迷你简准圆" panose="03000509000000000000" pitchFamily="65" charset="-122"/>
              </a:endParaRPr>
            </a:p>
          </p:txBody>
        </p:sp>
      </p:grpSp>
      <p:grpSp>
        <p:nvGrpSpPr>
          <p:cNvPr id="2" name="组合 1"/>
          <p:cNvGrpSpPr/>
          <p:nvPr/>
        </p:nvGrpSpPr>
        <p:grpSpPr>
          <a:xfrm>
            <a:off x="567531" y="457653"/>
            <a:ext cx="614363" cy="392543"/>
            <a:chOff x="3672114" y="-827314"/>
            <a:chExt cx="396844" cy="142875"/>
          </a:xfrm>
        </p:grpSpPr>
        <p:cxnSp>
          <p:nvCxnSpPr>
            <p:cNvPr id="9" name="直接连接符 8"/>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26" name="文本框 25"/>
          <p:cNvSpPr txBox="1"/>
          <p:nvPr/>
        </p:nvSpPr>
        <p:spPr>
          <a:xfrm>
            <a:off x="1444625" y="361950"/>
            <a:ext cx="3850005" cy="584835"/>
          </a:xfrm>
          <a:prstGeom prst="rect">
            <a:avLst/>
          </a:prstGeom>
          <a:noFill/>
        </p:spPr>
        <p:txBody>
          <a:bodyPr wrap="square" rtlCol="0">
            <a:spAutoFit/>
            <a:scene3d>
              <a:camera prst="orthographicFront"/>
              <a:lightRig rig="threePt" dir="t"/>
            </a:scene3d>
            <a:sp3d contourW="12700"/>
          </a:bodyPr>
          <a:lstStyle/>
          <a:p>
            <a:r>
              <a:rPr lang="zh-CN" altLang="en-US" sz="3200" dirty="0"/>
              <a:t>音乐艺术与音乐鉴赏</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10" name="矩形 9"/>
          <p:cNvSpPr/>
          <p:nvPr/>
        </p:nvSpPr>
        <p:spPr>
          <a:xfrm>
            <a:off x="8031907" y="1318826"/>
            <a:ext cx="3228769" cy="461665"/>
          </a:xfrm>
          <a:prstGeom prst="rect">
            <a:avLst/>
          </a:prstGeom>
        </p:spPr>
        <p:txBody>
          <a:bodyPr wrap="none">
            <a:spAutoFit/>
          </a:bodyPr>
          <a:lstStyle/>
          <a:p>
            <a:r>
              <a:rPr lang="zh-CN" altLang="en-US" sz="2400" dirty="0" smtClean="0">
                <a:solidFill>
                  <a:schemeClr val="tx1">
                    <a:lumMod val="65000"/>
                    <a:lumOff val="35000"/>
                  </a:schemeClr>
                </a:solidFill>
                <a:latin typeface="+mj-ea"/>
                <a:ea typeface="+mj-ea"/>
              </a:rPr>
              <a:t>第三节   如何鉴赏音乐</a:t>
            </a:r>
            <a:endParaRPr lang="zh-CN" altLang="en-US" sz="2400" dirty="0">
              <a:latin typeface="+mj-ea"/>
              <a:ea typeface="+mj-ea"/>
            </a:endParaRPr>
          </a:p>
        </p:txBody>
      </p:sp>
      <p:sp>
        <p:nvSpPr>
          <p:cNvPr id="11" name="矩形 10"/>
          <p:cNvSpPr/>
          <p:nvPr/>
        </p:nvSpPr>
        <p:spPr>
          <a:xfrm>
            <a:off x="8177629" y="1968385"/>
            <a:ext cx="3262432" cy="461665"/>
          </a:xfrm>
          <a:prstGeom prst="rect">
            <a:avLst/>
          </a:prstGeom>
        </p:spPr>
        <p:txBody>
          <a:bodyPr wrap="none">
            <a:spAutoFit/>
          </a:bodyPr>
          <a:lstStyle/>
          <a:p>
            <a:pPr algn="ctr">
              <a:lnSpc>
                <a:spcPct val="120000"/>
              </a:lnSpc>
            </a:pPr>
            <a:r>
              <a:rPr lang="zh-CN" altLang="en-US" sz="2000" dirty="0" smtClean="0">
                <a:solidFill>
                  <a:schemeClr val="tx1">
                    <a:lumMod val="50000"/>
                    <a:lumOff val="50000"/>
                  </a:schemeClr>
                </a:solidFill>
                <a:latin typeface="+mj-ea"/>
                <a:ea typeface="+mj-ea"/>
              </a:rPr>
              <a:t>鉴赏音乐应具备的基础知识</a:t>
            </a:r>
            <a:endParaRPr lang="zh-CN" altLang="en-US" sz="2000" dirty="0">
              <a:solidFill>
                <a:schemeClr val="tx1">
                  <a:lumMod val="50000"/>
                  <a:lumOff val="50000"/>
                </a:schemeClr>
              </a:solidFill>
              <a:latin typeface="+mj-ea"/>
              <a:ea typeface="+mj-ea"/>
            </a:endParaRPr>
          </a:p>
        </p:txBody>
      </p:sp>
      <p:grpSp>
        <p:nvGrpSpPr>
          <p:cNvPr id="30" name="组合 29"/>
          <p:cNvGrpSpPr/>
          <p:nvPr/>
        </p:nvGrpSpPr>
        <p:grpSpPr>
          <a:xfrm>
            <a:off x="903288" y="1437984"/>
            <a:ext cx="2115989" cy="2115380"/>
            <a:chOff x="2222501" y="1657136"/>
            <a:chExt cx="2341619" cy="2339672"/>
          </a:xfrm>
        </p:grpSpPr>
        <p:sp>
          <p:nvSpPr>
            <p:cNvPr id="31" name="MH_Other_3"/>
            <p:cNvSpPr/>
            <p:nvPr>
              <p:custDataLst>
                <p:tags r:id="rId6"/>
              </p:custDataLst>
            </p:nvPr>
          </p:nvSpPr>
          <p:spPr>
            <a:xfrm>
              <a:off x="2222501" y="1657136"/>
              <a:ext cx="2341619" cy="2339672"/>
            </a:xfrm>
            <a:prstGeom prst="ellipse">
              <a:avLst/>
            </a:prstGeom>
            <a:solidFill>
              <a:schemeClr val="accent1"/>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endParaRPr lang="zh-CN" altLang="en-US">
                <a:solidFill>
                  <a:srgbClr val="4D4D4D"/>
                </a:solidFill>
                <a:latin typeface="迷你简准圆" panose="03000509000000000000" pitchFamily="65" charset="-122"/>
                <a:ea typeface="迷你简准圆" panose="03000509000000000000" pitchFamily="65" charset="-122"/>
              </a:endParaRPr>
            </a:p>
          </p:txBody>
        </p:sp>
        <p:sp>
          <p:nvSpPr>
            <p:cNvPr id="32" name="MH_Title_1"/>
            <p:cNvSpPr/>
            <p:nvPr>
              <p:custDataLst>
                <p:tags r:id="rId7"/>
              </p:custDataLst>
            </p:nvPr>
          </p:nvSpPr>
          <p:spPr>
            <a:xfrm>
              <a:off x="2447126" y="1881151"/>
              <a:ext cx="1891364" cy="1891364"/>
            </a:xfrm>
            <a:prstGeom prst="ellipse">
              <a:avLst/>
            </a:prstGeom>
            <a:solidFill>
              <a:srgbClr val="FFFFFF"/>
            </a:solidFill>
            <a:ln w="12700" cmpd="sng">
              <a:noFill/>
            </a:ln>
            <a:effectLst>
              <a:innerShdw blurRad="63500" dist="508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r>
                <a:rPr lang="en-US" altLang="zh-CN" sz="2000" b="1" dirty="0" smtClean="0">
                  <a:solidFill>
                    <a:srgbClr val="4D4D4D"/>
                  </a:solidFill>
                  <a:latin typeface="迷你简准圆" panose="03000509000000000000" pitchFamily="65" charset="-122"/>
                  <a:ea typeface="迷你简准圆" panose="03000509000000000000" pitchFamily="65" charset="-122"/>
                </a:rPr>
                <a:t>1.</a:t>
              </a:r>
              <a:r>
                <a:rPr lang="zh-CN" altLang="en-US" sz="2000" b="1" dirty="0" smtClean="0">
                  <a:solidFill>
                    <a:srgbClr val="4D4D4D"/>
                  </a:solidFill>
                  <a:latin typeface="迷你简准圆" panose="03000509000000000000" pitchFamily="65" charset="-122"/>
                  <a:ea typeface="迷你简准圆" panose="03000509000000000000" pitchFamily="65" charset="-122"/>
                </a:rPr>
                <a:t>作者和作品的时代</a:t>
              </a:r>
              <a:endParaRPr lang="zh-CN" altLang="en-US" sz="2000" b="1" dirty="0">
                <a:solidFill>
                  <a:srgbClr val="4D4D4D"/>
                </a:solidFill>
                <a:latin typeface="迷你简准圆" panose="03000509000000000000" pitchFamily="65" charset="-122"/>
                <a:ea typeface="迷你简准圆" panose="03000509000000000000" pitchFamily="65" charset="-122"/>
              </a:endParaRPr>
            </a:p>
          </p:txBody>
        </p:sp>
      </p:grpSp>
      <p:grpSp>
        <p:nvGrpSpPr>
          <p:cNvPr id="42" name="组合 41"/>
          <p:cNvGrpSpPr/>
          <p:nvPr/>
        </p:nvGrpSpPr>
        <p:grpSpPr>
          <a:xfrm>
            <a:off x="6999097" y="4862128"/>
            <a:ext cx="1248273" cy="1311929"/>
            <a:chOff x="4529084" y="2780257"/>
            <a:chExt cx="1311929" cy="1311929"/>
          </a:xfrm>
        </p:grpSpPr>
        <p:sp>
          <p:nvSpPr>
            <p:cNvPr id="43" name="MH_Other_2"/>
            <p:cNvSpPr/>
            <p:nvPr>
              <p:custDataLst>
                <p:tags r:id="rId4"/>
              </p:custDataLst>
            </p:nvPr>
          </p:nvSpPr>
          <p:spPr>
            <a:xfrm>
              <a:off x="4529084" y="2780257"/>
              <a:ext cx="1311929" cy="1311929"/>
            </a:xfrm>
            <a:prstGeom prst="ellipse">
              <a:avLst/>
            </a:prstGeom>
            <a:solidFill>
              <a:schemeClr val="accent2"/>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endParaRPr lang="zh-CN" altLang="en-US">
                <a:solidFill>
                  <a:srgbClr val="4D4D4D"/>
                </a:solidFill>
                <a:latin typeface="迷你简准圆" panose="03000509000000000000" pitchFamily="65" charset="-122"/>
                <a:ea typeface="迷你简准圆" panose="03000509000000000000" pitchFamily="65" charset="-122"/>
              </a:endParaRPr>
            </a:p>
          </p:txBody>
        </p:sp>
        <p:sp>
          <p:nvSpPr>
            <p:cNvPr id="44" name="MH_SubTitle_3"/>
            <p:cNvSpPr/>
            <p:nvPr>
              <p:custDataLst>
                <p:tags r:id="rId5"/>
              </p:custDataLst>
            </p:nvPr>
          </p:nvSpPr>
          <p:spPr>
            <a:xfrm>
              <a:off x="4609235" y="2891383"/>
              <a:ext cx="1171712" cy="1068822"/>
            </a:xfrm>
            <a:prstGeom prst="ellipse">
              <a:avLst/>
            </a:prstGeom>
            <a:solidFill>
              <a:srgbClr val="FFFFFF"/>
            </a:solidFill>
            <a:ln w="12700" cmpd="sng">
              <a:noFill/>
            </a:ln>
            <a:effectLst>
              <a:innerShdw blurRad="63500" dist="50800" dir="19800000">
                <a:schemeClr val="tx1">
                  <a:lumMod val="65000"/>
                  <a:lumOff val="35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r>
                <a:rPr lang="en-US" altLang="zh-CN" b="1" dirty="0" smtClean="0">
                  <a:solidFill>
                    <a:srgbClr val="4D4D4D"/>
                  </a:solidFill>
                  <a:latin typeface="迷你简准圆" panose="03000509000000000000" pitchFamily="65" charset="-122"/>
                  <a:ea typeface="迷你简准圆" panose="03000509000000000000" pitchFamily="65" charset="-122"/>
                </a:rPr>
                <a:t>6.</a:t>
              </a:r>
              <a:r>
                <a:rPr lang="zh-CN" altLang="en-US" b="1" dirty="0" smtClean="0">
                  <a:solidFill>
                    <a:srgbClr val="4D4D4D"/>
                  </a:solidFill>
                  <a:latin typeface="迷你简准圆" panose="03000509000000000000" pitchFamily="65" charset="-122"/>
                  <a:ea typeface="迷你简准圆" panose="03000509000000000000" pitchFamily="65" charset="-122"/>
                </a:rPr>
                <a:t>曲式</a:t>
              </a:r>
              <a:endParaRPr lang="zh-CN" altLang="en-US" b="1" dirty="0">
                <a:solidFill>
                  <a:srgbClr val="4D4D4D"/>
                </a:solidFill>
                <a:latin typeface="迷你简准圆" panose="03000509000000000000" pitchFamily="65" charset="-122"/>
                <a:ea typeface="迷你简准圆" panose="03000509000000000000" pitchFamily="65" charset="-122"/>
              </a:endParaRPr>
            </a:p>
          </p:txBody>
        </p:sp>
      </p:grpSp>
      <p:grpSp>
        <p:nvGrpSpPr>
          <p:cNvPr id="45" name="组合 44"/>
          <p:cNvGrpSpPr/>
          <p:nvPr/>
        </p:nvGrpSpPr>
        <p:grpSpPr>
          <a:xfrm>
            <a:off x="1986186" y="3998038"/>
            <a:ext cx="1658403" cy="1660350"/>
            <a:chOff x="3509125" y="3996806"/>
            <a:chExt cx="1658403" cy="1660350"/>
          </a:xfrm>
        </p:grpSpPr>
        <p:sp>
          <p:nvSpPr>
            <p:cNvPr id="46" name="MH_Other_1"/>
            <p:cNvSpPr/>
            <p:nvPr>
              <p:custDataLst>
                <p:tags r:id="rId2"/>
              </p:custDataLst>
            </p:nvPr>
          </p:nvSpPr>
          <p:spPr>
            <a:xfrm>
              <a:off x="3509125" y="3996806"/>
              <a:ext cx="1658403" cy="1660350"/>
            </a:xfrm>
            <a:prstGeom prst="ellipse">
              <a:avLst/>
            </a:prstGeom>
            <a:solidFill>
              <a:schemeClr val="accent3"/>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endParaRPr lang="zh-CN" altLang="en-US">
                <a:solidFill>
                  <a:srgbClr val="4D4D4D"/>
                </a:solidFill>
                <a:latin typeface="迷你简准圆" panose="03000509000000000000" pitchFamily="65" charset="-122"/>
                <a:ea typeface="迷你简准圆" panose="03000509000000000000" pitchFamily="65" charset="-122"/>
              </a:endParaRPr>
            </a:p>
          </p:txBody>
        </p:sp>
        <p:sp>
          <p:nvSpPr>
            <p:cNvPr id="47" name="MH_SubTitle_1"/>
            <p:cNvSpPr/>
            <p:nvPr>
              <p:custDataLst>
                <p:tags r:id="rId3"/>
              </p:custDataLst>
            </p:nvPr>
          </p:nvSpPr>
          <p:spPr>
            <a:xfrm>
              <a:off x="3648792" y="4137101"/>
              <a:ext cx="1379398" cy="1379398"/>
            </a:xfrm>
            <a:prstGeom prst="ellipse">
              <a:avLst/>
            </a:prstGeom>
            <a:solidFill>
              <a:srgbClr val="FFFFFF"/>
            </a:solidFill>
            <a:ln w="12700" cmpd="sng">
              <a:noFill/>
            </a:ln>
            <a:effectLst>
              <a:innerShdw blurRad="63500" dist="50800" dir="19800000">
                <a:schemeClr val="tx1">
                  <a:lumMod val="65000"/>
                  <a:lumOff val="35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r>
                <a:rPr lang="en-US" altLang="zh-CN" sz="2000" b="1" dirty="0" smtClean="0">
                  <a:solidFill>
                    <a:srgbClr val="4D4D4D"/>
                  </a:solidFill>
                  <a:latin typeface="迷你简准圆" panose="03000509000000000000" pitchFamily="65" charset="-122"/>
                  <a:ea typeface="迷你简准圆" panose="03000509000000000000" pitchFamily="65" charset="-122"/>
                </a:rPr>
                <a:t>3.</a:t>
              </a:r>
              <a:r>
                <a:rPr lang="zh-CN" altLang="en-US" sz="2000" b="1" dirty="0" smtClean="0">
                  <a:solidFill>
                    <a:srgbClr val="4D4D4D"/>
                  </a:solidFill>
                  <a:latin typeface="迷你简准圆" panose="03000509000000000000" pitchFamily="65" charset="-122"/>
                  <a:ea typeface="迷你简准圆" panose="03000509000000000000" pitchFamily="65" charset="-122"/>
                </a:rPr>
                <a:t>作者的创作个性</a:t>
              </a:r>
              <a:endParaRPr lang="zh-CN" altLang="en-US" sz="2000" b="1" dirty="0">
                <a:solidFill>
                  <a:srgbClr val="4D4D4D"/>
                </a:solidFill>
                <a:latin typeface="迷你简准圆" panose="03000509000000000000" pitchFamily="65" charset="-122"/>
                <a:ea typeface="迷你简准圆" panose="03000509000000000000" pitchFamily="65" charset="-122"/>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75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anim calcmode="lin" valueType="num">
                                      <p:cBhvr>
                                        <p:cTn id="10" dur="500" fill="hold"/>
                                        <p:tgtEl>
                                          <p:spTgt spid="8"/>
                                        </p:tgtEl>
                                        <p:attrNameLst>
                                          <p:attrName>ppt_x</p:attrName>
                                        </p:attrNameLst>
                                      </p:cBhvr>
                                      <p:tavLst>
                                        <p:tav tm="0">
                                          <p:val>
                                            <p:fltVal val="0.5"/>
                                          </p:val>
                                        </p:tav>
                                        <p:tav tm="100000">
                                          <p:val>
                                            <p:strVal val="#ppt_x"/>
                                          </p:val>
                                        </p:tav>
                                      </p:tavLst>
                                    </p:anim>
                                    <p:anim calcmode="lin" valueType="num">
                                      <p:cBhvr>
                                        <p:cTn id="11" dur="500" fill="hold"/>
                                        <p:tgtEl>
                                          <p:spTgt spid="8"/>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125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5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anim calcmode="lin" valueType="num">
                                      <p:cBhvr>
                                        <p:cTn id="24" dur="500" fill="hold"/>
                                        <p:tgtEl>
                                          <p:spTgt spid="5"/>
                                        </p:tgtEl>
                                        <p:attrNameLst>
                                          <p:attrName>ppt_x</p:attrName>
                                        </p:attrNameLst>
                                      </p:cBhvr>
                                      <p:tavLst>
                                        <p:tav tm="0">
                                          <p:val>
                                            <p:fltVal val="0.5"/>
                                          </p:val>
                                        </p:tav>
                                        <p:tav tm="100000">
                                          <p:val>
                                            <p:strVal val="#ppt_x"/>
                                          </p:val>
                                        </p:tav>
                                      </p:tavLst>
                                    </p:anim>
                                    <p:anim calcmode="lin" valueType="num">
                                      <p:cBhvr>
                                        <p:cTn id="25" dur="500" fill="hold"/>
                                        <p:tgtEl>
                                          <p:spTgt spid="5"/>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50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animEffect transition="in" filter="fade">
                                      <p:cBhvr>
                                        <p:cTn id="30" dur="500"/>
                                        <p:tgtEl>
                                          <p:spTgt spid="3"/>
                                        </p:tgtEl>
                                      </p:cBhvr>
                                    </p:animEffect>
                                    <p:anim calcmode="lin" valueType="num">
                                      <p:cBhvr>
                                        <p:cTn id="31" dur="500" fill="hold"/>
                                        <p:tgtEl>
                                          <p:spTgt spid="3"/>
                                        </p:tgtEl>
                                        <p:attrNameLst>
                                          <p:attrName>ppt_x</p:attrName>
                                        </p:attrNameLst>
                                      </p:cBhvr>
                                      <p:tavLst>
                                        <p:tav tm="0">
                                          <p:val>
                                            <p:fltVal val="0.5"/>
                                          </p:val>
                                        </p:tav>
                                        <p:tav tm="100000">
                                          <p:val>
                                            <p:strVal val="#ppt_x"/>
                                          </p:val>
                                        </p:tav>
                                      </p:tavLst>
                                    </p:anim>
                                    <p:anim calcmode="lin" valueType="num">
                                      <p:cBhvr>
                                        <p:cTn id="32" dur="500" fill="hold"/>
                                        <p:tgtEl>
                                          <p:spTgt spid="3"/>
                                        </p:tgtEl>
                                        <p:attrNameLst>
                                          <p:attrName>ppt_y</p:attrName>
                                        </p:attrNameLst>
                                      </p:cBhvr>
                                      <p:tavLst>
                                        <p:tav tm="0">
                                          <p:val>
                                            <p:fltVal val="0.5"/>
                                          </p:val>
                                        </p:tav>
                                        <p:tav tm="100000">
                                          <p:val>
                                            <p:strVal val="#ppt_y"/>
                                          </p:val>
                                        </p:tav>
                                      </p:tavLst>
                                    </p:anim>
                                  </p:childTnLst>
                                </p:cTn>
                              </p:par>
                            </p:childTnLst>
                          </p:cTn>
                        </p:par>
                        <p:par>
                          <p:cTn id="33" fill="hold">
                            <p:stCondLst>
                              <p:cond delay="1750"/>
                            </p:stCondLst>
                            <p:childTnLst>
                              <p:par>
                                <p:cTn id="34" presetID="53" presetClass="entr" presetSubtype="16"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p:cTn id="36" dur="500" fill="hold"/>
                                        <p:tgtEl>
                                          <p:spTgt spid="2"/>
                                        </p:tgtEl>
                                        <p:attrNameLst>
                                          <p:attrName>ppt_w</p:attrName>
                                        </p:attrNameLst>
                                      </p:cBhvr>
                                      <p:tavLst>
                                        <p:tav tm="0">
                                          <p:val>
                                            <p:fltVal val="0"/>
                                          </p:val>
                                        </p:tav>
                                        <p:tav tm="100000">
                                          <p:val>
                                            <p:strVal val="#ppt_w"/>
                                          </p:val>
                                        </p:tav>
                                      </p:tavLst>
                                    </p:anim>
                                    <p:anim calcmode="lin" valueType="num">
                                      <p:cBhvr>
                                        <p:cTn id="37" dur="500" fill="hold"/>
                                        <p:tgtEl>
                                          <p:spTgt spid="2"/>
                                        </p:tgtEl>
                                        <p:attrNameLst>
                                          <p:attrName>ppt_h</p:attrName>
                                        </p:attrNameLst>
                                      </p:cBhvr>
                                      <p:tavLst>
                                        <p:tav tm="0">
                                          <p:val>
                                            <p:fltVal val="0"/>
                                          </p:val>
                                        </p:tav>
                                        <p:tav tm="100000">
                                          <p:val>
                                            <p:strVal val="#ppt_h"/>
                                          </p:val>
                                        </p:tav>
                                      </p:tavLst>
                                    </p:anim>
                                    <p:animEffect transition="in" filter="fade">
                                      <p:cBhvr>
                                        <p:cTn id="38" dur="500"/>
                                        <p:tgtEl>
                                          <p:spTgt spid="2"/>
                                        </p:tgtEl>
                                      </p:cBhvr>
                                    </p:animEffect>
                                  </p:childTnLst>
                                </p:cTn>
                              </p:par>
                            </p:childTnLst>
                          </p:cTn>
                        </p:par>
                        <p:par>
                          <p:cTn id="39" fill="hold">
                            <p:stCondLst>
                              <p:cond delay="2250"/>
                            </p:stCondLst>
                            <p:childTnLst>
                              <p:par>
                                <p:cTn id="40" presetID="53" presetClass="entr" presetSubtype="528"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p:cTn id="42" dur="500" fill="hold"/>
                                        <p:tgtEl>
                                          <p:spTgt spid="30"/>
                                        </p:tgtEl>
                                        <p:attrNameLst>
                                          <p:attrName>ppt_w</p:attrName>
                                        </p:attrNameLst>
                                      </p:cBhvr>
                                      <p:tavLst>
                                        <p:tav tm="0">
                                          <p:val>
                                            <p:fltVal val="0"/>
                                          </p:val>
                                        </p:tav>
                                        <p:tav tm="100000">
                                          <p:val>
                                            <p:strVal val="#ppt_w"/>
                                          </p:val>
                                        </p:tav>
                                      </p:tavLst>
                                    </p:anim>
                                    <p:anim calcmode="lin" valueType="num">
                                      <p:cBhvr>
                                        <p:cTn id="43" dur="500" fill="hold"/>
                                        <p:tgtEl>
                                          <p:spTgt spid="30"/>
                                        </p:tgtEl>
                                        <p:attrNameLst>
                                          <p:attrName>ppt_h</p:attrName>
                                        </p:attrNameLst>
                                      </p:cBhvr>
                                      <p:tavLst>
                                        <p:tav tm="0">
                                          <p:val>
                                            <p:fltVal val="0"/>
                                          </p:val>
                                        </p:tav>
                                        <p:tav tm="100000">
                                          <p:val>
                                            <p:strVal val="#ppt_h"/>
                                          </p:val>
                                        </p:tav>
                                      </p:tavLst>
                                    </p:anim>
                                    <p:animEffect transition="in" filter="fade">
                                      <p:cBhvr>
                                        <p:cTn id="44" dur="500"/>
                                        <p:tgtEl>
                                          <p:spTgt spid="30"/>
                                        </p:tgtEl>
                                      </p:cBhvr>
                                    </p:animEffect>
                                    <p:anim calcmode="lin" valueType="num">
                                      <p:cBhvr>
                                        <p:cTn id="45" dur="500" fill="hold"/>
                                        <p:tgtEl>
                                          <p:spTgt spid="30"/>
                                        </p:tgtEl>
                                        <p:attrNameLst>
                                          <p:attrName>ppt_x</p:attrName>
                                        </p:attrNameLst>
                                      </p:cBhvr>
                                      <p:tavLst>
                                        <p:tav tm="0">
                                          <p:val>
                                            <p:fltVal val="0.5"/>
                                          </p:val>
                                        </p:tav>
                                        <p:tav tm="100000">
                                          <p:val>
                                            <p:strVal val="#ppt_x"/>
                                          </p:val>
                                        </p:tav>
                                      </p:tavLst>
                                    </p:anim>
                                    <p:anim calcmode="lin" valueType="num">
                                      <p:cBhvr>
                                        <p:cTn id="46" dur="500" fill="hold"/>
                                        <p:tgtEl>
                                          <p:spTgt spid="30"/>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750"/>
                                  </p:stCondLst>
                                  <p:childTnLst>
                                    <p:set>
                                      <p:cBhvr>
                                        <p:cTn id="48" dur="1" fill="hold">
                                          <p:stCondLst>
                                            <p:cond delay="0"/>
                                          </p:stCondLst>
                                        </p:cTn>
                                        <p:tgtEl>
                                          <p:spTgt spid="42"/>
                                        </p:tgtEl>
                                        <p:attrNameLst>
                                          <p:attrName>style.visibility</p:attrName>
                                        </p:attrNameLst>
                                      </p:cBhvr>
                                      <p:to>
                                        <p:strVal val="visible"/>
                                      </p:to>
                                    </p:set>
                                    <p:anim calcmode="lin" valueType="num">
                                      <p:cBhvr>
                                        <p:cTn id="49" dur="500" fill="hold"/>
                                        <p:tgtEl>
                                          <p:spTgt spid="42"/>
                                        </p:tgtEl>
                                        <p:attrNameLst>
                                          <p:attrName>ppt_w</p:attrName>
                                        </p:attrNameLst>
                                      </p:cBhvr>
                                      <p:tavLst>
                                        <p:tav tm="0">
                                          <p:val>
                                            <p:fltVal val="0"/>
                                          </p:val>
                                        </p:tav>
                                        <p:tav tm="100000">
                                          <p:val>
                                            <p:strVal val="#ppt_w"/>
                                          </p:val>
                                        </p:tav>
                                      </p:tavLst>
                                    </p:anim>
                                    <p:anim calcmode="lin" valueType="num">
                                      <p:cBhvr>
                                        <p:cTn id="50" dur="500" fill="hold"/>
                                        <p:tgtEl>
                                          <p:spTgt spid="42"/>
                                        </p:tgtEl>
                                        <p:attrNameLst>
                                          <p:attrName>ppt_h</p:attrName>
                                        </p:attrNameLst>
                                      </p:cBhvr>
                                      <p:tavLst>
                                        <p:tav tm="0">
                                          <p:val>
                                            <p:fltVal val="0"/>
                                          </p:val>
                                        </p:tav>
                                        <p:tav tm="100000">
                                          <p:val>
                                            <p:strVal val="#ppt_h"/>
                                          </p:val>
                                        </p:tav>
                                      </p:tavLst>
                                    </p:anim>
                                    <p:animEffect transition="in" filter="fade">
                                      <p:cBhvr>
                                        <p:cTn id="51" dur="500"/>
                                        <p:tgtEl>
                                          <p:spTgt spid="42"/>
                                        </p:tgtEl>
                                      </p:cBhvr>
                                    </p:animEffect>
                                    <p:anim calcmode="lin" valueType="num">
                                      <p:cBhvr>
                                        <p:cTn id="52" dur="500" fill="hold"/>
                                        <p:tgtEl>
                                          <p:spTgt spid="42"/>
                                        </p:tgtEl>
                                        <p:attrNameLst>
                                          <p:attrName>ppt_x</p:attrName>
                                        </p:attrNameLst>
                                      </p:cBhvr>
                                      <p:tavLst>
                                        <p:tav tm="0">
                                          <p:val>
                                            <p:fltVal val="0.5"/>
                                          </p:val>
                                        </p:tav>
                                        <p:tav tm="100000">
                                          <p:val>
                                            <p:strVal val="#ppt_x"/>
                                          </p:val>
                                        </p:tav>
                                      </p:tavLst>
                                    </p:anim>
                                    <p:anim calcmode="lin" valueType="num">
                                      <p:cBhvr>
                                        <p:cTn id="53" dur="500" fill="hold"/>
                                        <p:tgtEl>
                                          <p:spTgt spid="42"/>
                                        </p:tgtEl>
                                        <p:attrNameLst>
                                          <p:attrName>ppt_y</p:attrName>
                                        </p:attrNameLst>
                                      </p:cBhvr>
                                      <p:tavLst>
                                        <p:tav tm="0">
                                          <p:val>
                                            <p:fltVal val="0.5"/>
                                          </p:val>
                                        </p:tav>
                                        <p:tav tm="100000">
                                          <p:val>
                                            <p:strVal val="#ppt_y"/>
                                          </p:val>
                                        </p:tav>
                                      </p:tavLst>
                                    </p:anim>
                                  </p:childTnLst>
                                </p:cTn>
                              </p:par>
                              <p:par>
                                <p:cTn id="54" presetID="53" presetClass="entr" presetSubtype="528" fill="hold" nodeType="withEffect">
                                  <p:stCondLst>
                                    <p:cond delay="1250"/>
                                  </p:stCondLst>
                                  <p:childTnLst>
                                    <p:set>
                                      <p:cBhvr>
                                        <p:cTn id="55" dur="1" fill="hold">
                                          <p:stCondLst>
                                            <p:cond delay="0"/>
                                          </p:stCondLst>
                                        </p:cTn>
                                        <p:tgtEl>
                                          <p:spTgt spid="45"/>
                                        </p:tgtEl>
                                        <p:attrNameLst>
                                          <p:attrName>style.visibility</p:attrName>
                                        </p:attrNameLst>
                                      </p:cBhvr>
                                      <p:to>
                                        <p:strVal val="visible"/>
                                      </p:to>
                                    </p:set>
                                    <p:anim calcmode="lin" valueType="num">
                                      <p:cBhvr>
                                        <p:cTn id="56" dur="500" fill="hold"/>
                                        <p:tgtEl>
                                          <p:spTgt spid="45"/>
                                        </p:tgtEl>
                                        <p:attrNameLst>
                                          <p:attrName>ppt_w</p:attrName>
                                        </p:attrNameLst>
                                      </p:cBhvr>
                                      <p:tavLst>
                                        <p:tav tm="0">
                                          <p:val>
                                            <p:fltVal val="0"/>
                                          </p:val>
                                        </p:tav>
                                        <p:tav tm="100000">
                                          <p:val>
                                            <p:strVal val="#ppt_w"/>
                                          </p:val>
                                        </p:tav>
                                      </p:tavLst>
                                    </p:anim>
                                    <p:anim calcmode="lin" valueType="num">
                                      <p:cBhvr>
                                        <p:cTn id="57" dur="500" fill="hold"/>
                                        <p:tgtEl>
                                          <p:spTgt spid="45"/>
                                        </p:tgtEl>
                                        <p:attrNameLst>
                                          <p:attrName>ppt_h</p:attrName>
                                        </p:attrNameLst>
                                      </p:cBhvr>
                                      <p:tavLst>
                                        <p:tav tm="0">
                                          <p:val>
                                            <p:fltVal val="0"/>
                                          </p:val>
                                        </p:tav>
                                        <p:tav tm="100000">
                                          <p:val>
                                            <p:strVal val="#ppt_h"/>
                                          </p:val>
                                        </p:tav>
                                      </p:tavLst>
                                    </p:anim>
                                    <p:animEffect transition="in" filter="fade">
                                      <p:cBhvr>
                                        <p:cTn id="58" dur="500"/>
                                        <p:tgtEl>
                                          <p:spTgt spid="45"/>
                                        </p:tgtEl>
                                      </p:cBhvr>
                                    </p:animEffect>
                                    <p:anim calcmode="lin" valueType="num">
                                      <p:cBhvr>
                                        <p:cTn id="59" dur="500" fill="hold"/>
                                        <p:tgtEl>
                                          <p:spTgt spid="45"/>
                                        </p:tgtEl>
                                        <p:attrNameLst>
                                          <p:attrName>ppt_x</p:attrName>
                                        </p:attrNameLst>
                                      </p:cBhvr>
                                      <p:tavLst>
                                        <p:tav tm="0">
                                          <p:val>
                                            <p:fltVal val="0.5"/>
                                          </p:val>
                                        </p:tav>
                                        <p:tav tm="100000">
                                          <p:val>
                                            <p:strVal val="#ppt_x"/>
                                          </p:val>
                                        </p:tav>
                                      </p:tavLst>
                                    </p:anim>
                                    <p:anim calcmode="lin" valueType="num">
                                      <p:cBhvr>
                                        <p:cTn id="60" dur="500" fill="hold"/>
                                        <p:tgtEl>
                                          <p:spTgt spid="4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227526" y="1699639"/>
            <a:ext cx="5017296" cy="4428143"/>
            <a:chOff x="2527095" y="2708276"/>
            <a:chExt cx="3534573" cy="3222626"/>
          </a:xfrm>
        </p:grpSpPr>
        <p:sp>
          <p:nvSpPr>
            <p:cNvPr id="19" name="MH_SubTitle_1"/>
            <p:cNvSpPr/>
            <p:nvPr>
              <p:custDataLst>
                <p:tags r:id="rId4"/>
              </p:custDataLst>
            </p:nvPr>
          </p:nvSpPr>
          <p:spPr>
            <a:xfrm rot="20824071">
              <a:off x="2527095" y="2755430"/>
              <a:ext cx="546100" cy="3109912"/>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1"/>
            </a:solidFill>
            <a:effectLst>
              <a:outerShdw blurRad="50800" dist="38100" dir="5400000" algn="t" rotWithShape="0">
                <a:prstClr val="black">
                  <a:alpha val="40000"/>
                </a:prstClr>
              </a:outerShdw>
            </a:effectLst>
          </p:spPr>
          <p:txBody>
            <a:bodyPr vert="eaVert" bIns="1440000">
              <a:normAutofit/>
            </a:bodyPr>
            <a:lstStyle/>
            <a:p>
              <a:pPr>
                <a:lnSpc>
                  <a:spcPct val="120000"/>
                </a:lnSpc>
                <a:defRPr/>
              </a:pPr>
              <a:r>
                <a:rPr lang="en-US" altLang="zh-CN" dirty="0" smtClean="0">
                  <a:solidFill>
                    <a:srgbClr val="FFFFFF"/>
                  </a:solidFill>
                </a:rPr>
                <a:t>1.</a:t>
              </a:r>
              <a:r>
                <a:rPr lang="zh-CN" altLang="en-US" dirty="0" smtClean="0">
                  <a:solidFill>
                    <a:srgbClr val="FFFFFF"/>
                  </a:solidFill>
                </a:rPr>
                <a:t>必备的人文素养</a:t>
              </a:r>
              <a:endParaRPr lang="en-US" altLang="zh-CN" dirty="0">
                <a:solidFill>
                  <a:srgbClr val="FFFFFF"/>
                </a:solidFill>
              </a:endParaRPr>
            </a:p>
          </p:txBody>
        </p:sp>
        <p:sp>
          <p:nvSpPr>
            <p:cNvPr id="20" name="MH_SubTitle_2"/>
            <p:cNvSpPr/>
            <p:nvPr>
              <p:custDataLst>
                <p:tags r:id="rId5"/>
              </p:custDataLst>
            </p:nvPr>
          </p:nvSpPr>
          <p:spPr>
            <a:xfrm rot="424071">
              <a:off x="3061495" y="2708276"/>
              <a:ext cx="547687"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2"/>
            </a:solidFill>
            <a:effectLst>
              <a:outerShdw blurRad="50800" dist="38100" dir="5400000" algn="t" rotWithShape="0">
                <a:prstClr val="black">
                  <a:alpha val="40000"/>
                </a:prstClr>
              </a:outerShdw>
            </a:effectLst>
          </p:spPr>
          <p:txBody>
            <a:bodyPr vert="eaVert" bIns="1332000">
              <a:normAutofit fontScale="92500" lnSpcReduction="10000"/>
            </a:bodyPr>
            <a:lstStyle/>
            <a:p>
              <a:pPr algn="ctr">
                <a:lnSpc>
                  <a:spcPct val="120000"/>
                </a:lnSpc>
                <a:defRPr/>
              </a:pPr>
              <a:r>
                <a:rPr lang="en-US" altLang="zh-CN" dirty="0" smtClean="0">
                  <a:solidFill>
                    <a:srgbClr val="FFFFFF"/>
                  </a:solidFill>
                </a:rPr>
                <a:t>2.</a:t>
              </a:r>
              <a:r>
                <a:rPr lang="zh-CN" altLang="en-US" dirty="0" smtClean="0">
                  <a:solidFill>
                    <a:srgbClr val="FFFFFF"/>
                  </a:solidFill>
                </a:rPr>
                <a:t>对音乐音响的感受能力与记忆能力</a:t>
              </a:r>
              <a:endParaRPr lang="en-US" altLang="zh-CN" dirty="0">
                <a:solidFill>
                  <a:srgbClr val="FFFFFF"/>
                </a:solidFill>
              </a:endParaRPr>
            </a:p>
          </p:txBody>
        </p:sp>
        <p:sp>
          <p:nvSpPr>
            <p:cNvPr id="21" name="MH_SubTitle_3"/>
            <p:cNvSpPr/>
            <p:nvPr>
              <p:custDataLst>
                <p:tags r:id="rId6"/>
              </p:custDataLst>
            </p:nvPr>
          </p:nvSpPr>
          <p:spPr>
            <a:xfrm rot="1624071">
              <a:off x="3639915" y="2822577"/>
              <a:ext cx="546100"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3"/>
            </a:solidFill>
            <a:effectLst>
              <a:outerShdw blurRad="50800" dist="38100" dir="5400000" algn="t" rotWithShape="0">
                <a:prstClr val="black">
                  <a:alpha val="40000"/>
                </a:prstClr>
              </a:outerShdw>
            </a:effectLst>
          </p:spPr>
          <p:txBody>
            <a:bodyPr vert="eaVert" bIns="1332000">
              <a:normAutofit fontScale="92500" lnSpcReduction="10000"/>
            </a:bodyPr>
            <a:lstStyle/>
            <a:p>
              <a:pPr algn="ctr">
                <a:lnSpc>
                  <a:spcPct val="120000"/>
                </a:lnSpc>
                <a:defRPr/>
              </a:pPr>
              <a:r>
                <a:rPr lang="en-US" altLang="zh-CN" dirty="0" smtClean="0">
                  <a:solidFill>
                    <a:srgbClr val="FFFFFF"/>
                  </a:solidFill>
                </a:rPr>
                <a:t>3.</a:t>
              </a:r>
              <a:r>
                <a:rPr lang="zh-CN" altLang="en-US" dirty="0" smtClean="0">
                  <a:solidFill>
                    <a:srgbClr val="FFFFFF"/>
                  </a:solidFill>
                </a:rPr>
                <a:t>对音乐作品情感内容的体会能力</a:t>
              </a:r>
              <a:endParaRPr lang="en-US" altLang="zh-CN" dirty="0">
                <a:solidFill>
                  <a:srgbClr val="FFFFFF"/>
                </a:solidFill>
              </a:endParaRPr>
            </a:p>
          </p:txBody>
        </p:sp>
        <p:sp>
          <p:nvSpPr>
            <p:cNvPr id="22" name="MH_SubTitle_4"/>
            <p:cNvSpPr/>
            <p:nvPr>
              <p:custDataLst>
                <p:tags r:id="rId7"/>
              </p:custDataLst>
            </p:nvPr>
          </p:nvSpPr>
          <p:spPr>
            <a:xfrm rot="2824071">
              <a:off x="4013727" y="3269468"/>
              <a:ext cx="547688"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4"/>
            </a:solidFill>
            <a:effectLst>
              <a:outerShdw blurRad="50800" dist="38100" dir="5400000" algn="t" rotWithShape="0">
                <a:prstClr val="black">
                  <a:alpha val="40000"/>
                </a:prstClr>
              </a:outerShdw>
            </a:effectLst>
          </p:spPr>
          <p:txBody>
            <a:bodyPr vert="eaVert" bIns="1332000">
              <a:normAutofit/>
            </a:bodyPr>
            <a:lstStyle/>
            <a:p>
              <a:pPr algn="ctr">
                <a:lnSpc>
                  <a:spcPct val="120000"/>
                </a:lnSpc>
                <a:defRPr/>
              </a:pPr>
              <a:r>
                <a:rPr lang="en-US" altLang="zh-CN" dirty="0" smtClean="0">
                  <a:solidFill>
                    <a:srgbClr val="FFFFFF"/>
                  </a:solidFill>
                </a:rPr>
                <a:t>4.</a:t>
              </a:r>
              <a:r>
                <a:rPr lang="zh-CN" altLang="en-US" dirty="0" smtClean="0">
                  <a:solidFill>
                    <a:srgbClr val="FFFFFF"/>
                  </a:solidFill>
                </a:rPr>
                <a:t>对音乐作品的想象联想能力</a:t>
              </a:r>
              <a:endParaRPr lang="en-US" altLang="zh-CN" dirty="0">
                <a:solidFill>
                  <a:srgbClr val="FFFFFF"/>
                </a:solidFill>
              </a:endParaRPr>
            </a:p>
          </p:txBody>
        </p:sp>
        <p:sp>
          <p:nvSpPr>
            <p:cNvPr id="23" name="MH_SubTitle_5"/>
            <p:cNvSpPr/>
            <p:nvPr>
              <p:custDataLst>
                <p:tags r:id="rId8"/>
              </p:custDataLst>
            </p:nvPr>
          </p:nvSpPr>
          <p:spPr>
            <a:xfrm rot="4063650">
              <a:off x="4234456" y="3798144"/>
              <a:ext cx="546100"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5"/>
            </a:solidFill>
            <a:effectLst>
              <a:outerShdw blurRad="50800" dist="38100" dir="5400000" algn="t" rotWithShape="0">
                <a:prstClr val="black">
                  <a:alpha val="40000"/>
                </a:prstClr>
              </a:outerShdw>
            </a:effectLst>
          </p:spPr>
          <p:txBody>
            <a:bodyPr vert="eaVert" bIns="1332000">
              <a:normAutofit fontScale="92500" lnSpcReduction="20000"/>
            </a:bodyPr>
            <a:lstStyle/>
            <a:p>
              <a:pPr algn="ctr">
                <a:lnSpc>
                  <a:spcPct val="120000"/>
                </a:lnSpc>
                <a:defRPr/>
              </a:pPr>
              <a:r>
                <a:rPr lang="en-US" altLang="zh-CN" dirty="0" smtClean="0">
                  <a:solidFill>
                    <a:srgbClr val="FFFFFF"/>
                  </a:solidFill>
                </a:rPr>
                <a:t>5.</a:t>
              </a:r>
              <a:r>
                <a:rPr lang="zh-CN" altLang="en-US" dirty="0" smtClean="0">
                  <a:solidFill>
                    <a:srgbClr val="FFFFFF"/>
                  </a:solidFill>
                </a:rPr>
                <a:t>对音乐作品思想内容的理解能力</a:t>
              </a:r>
              <a:r>
                <a:rPr lang="en-US" altLang="zh-CN" dirty="0" smtClean="0">
                  <a:solidFill>
                    <a:srgbClr val="FFFFFF"/>
                  </a:solidFill>
                </a:rPr>
                <a:t> </a:t>
              </a:r>
              <a:endParaRPr lang="en-US" altLang="zh-CN" dirty="0">
                <a:solidFill>
                  <a:srgbClr val="FFFFFF"/>
                </a:solidFill>
              </a:endParaRPr>
            </a:p>
          </p:txBody>
        </p:sp>
        <p:sp>
          <p:nvSpPr>
            <p:cNvPr id="3080" name="MH_Other_1"/>
            <p:cNvSpPr>
              <a:spLocks noChangeArrowheads="1"/>
            </p:cNvSpPr>
            <p:nvPr>
              <p:custDataLst>
                <p:tags r:id="rId9"/>
              </p:custDataLst>
            </p:nvPr>
          </p:nvSpPr>
          <p:spPr bwMode="auto">
            <a:xfrm>
              <a:off x="3092450" y="5505450"/>
              <a:ext cx="242888" cy="2428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eaVert" bIns="133200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eaLnBrk="1" hangingPunct="1">
                <a:lnSpc>
                  <a:spcPct val="120000"/>
                </a:lnSpc>
                <a:defRPr/>
              </a:pPr>
              <a:endParaRPr lang="zh-CN" altLang="en-US" sz="1600">
                <a:solidFill>
                  <a:srgbClr val="FFFFFF"/>
                </a:solidFill>
                <a:latin typeface="+mn-lt"/>
                <a:ea typeface="+mn-ea"/>
              </a:endParaRPr>
            </a:p>
          </p:txBody>
        </p:sp>
      </p:grpSp>
      <p:grpSp>
        <p:nvGrpSpPr>
          <p:cNvPr id="5" name="组合 4"/>
          <p:cNvGrpSpPr/>
          <p:nvPr/>
        </p:nvGrpSpPr>
        <p:grpSpPr>
          <a:xfrm>
            <a:off x="6317533" y="2271297"/>
            <a:ext cx="4778222" cy="2747311"/>
            <a:chOff x="6317533" y="2271297"/>
            <a:chExt cx="4778222" cy="2747311"/>
          </a:xfrm>
        </p:grpSpPr>
        <p:sp>
          <p:nvSpPr>
            <p:cNvPr id="32" name="MH_Other_2"/>
            <p:cNvSpPr/>
            <p:nvPr>
              <p:custDataLst>
                <p:tags r:id="rId2"/>
              </p:custDataLst>
            </p:nvPr>
          </p:nvSpPr>
          <p:spPr>
            <a:xfrm>
              <a:off x="6317533" y="2271297"/>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sp>
          <p:nvSpPr>
            <p:cNvPr id="34" name="MH_Other_3"/>
            <p:cNvSpPr/>
            <p:nvPr>
              <p:custDataLst>
                <p:tags r:id="rId3"/>
              </p:custDataLst>
            </p:nvPr>
          </p:nvSpPr>
          <p:spPr>
            <a:xfrm rot="10800000">
              <a:off x="10708405" y="4631258"/>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grpSp>
      <p:grpSp>
        <p:nvGrpSpPr>
          <p:cNvPr id="2" name="组合 1"/>
          <p:cNvGrpSpPr/>
          <p:nvPr/>
        </p:nvGrpSpPr>
        <p:grpSpPr>
          <a:xfrm>
            <a:off x="567531" y="457653"/>
            <a:ext cx="614363" cy="392543"/>
            <a:chOff x="3672114" y="-827314"/>
            <a:chExt cx="396844" cy="142875"/>
          </a:xfrm>
        </p:grpSpPr>
        <p:cxnSp>
          <p:nvCxnSpPr>
            <p:cNvPr id="4" name="直接连接符 3"/>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8" name="文本框 7"/>
          <p:cNvSpPr txBox="1"/>
          <p:nvPr/>
        </p:nvSpPr>
        <p:spPr>
          <a:xfrm>
            <a:off x="1444625" y="361950"/>
            <a:ext cx="3850005" cy="584835"/>
          </a:xfrm>
          <a:prstGeom prst="rect">
            <a:avLst/>
          </a:prstGeom>
          <a:noFill/>
        </p:spPr>
        <p:txBody>
          <a:bodyPr wrap="square" rtlCol="0">
            <a:spAutoFit/>
            <a:scene3d>
              <a:camera prst="orthographicFront"/>
              <a:lightRig rig="threePt" dir="t"/>
            </a:scene3d>
            <a:sp3d contourW="12700"/>
          </a:bodyPr>
          <a:lstStyle/>
          <a:p>
            <a:r>
              <a:rPr lang="zh-CN" altLang="en-US" sz="3200" dirty="0"/>
              <a:t>音乐艺术与音乐鉴赏</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9" name="矩形 8"/>
          <p:cNvSpPr/>
          <p:nvPr/>
        </p:nvSpPr>
        <p:spPr>
          <a:xfrm>
            <a:off x="7353402" y="2548087"/>
            <a:ext cx="3228768" cy="497957"/>
          </a:xfrm>
          <a:prstGeom prst="rect">
            <a:avLst/>
          </a:prstGeom>
        </p:spPr>
        <p:txBody>
          <a:bodyPr wrap="none">
            <a:spAutoFit/>
          </a:bodyPr>
          <a:lstStyle/>
          <a:p>
            <a:pPr algn="ctr">
              <a:lnSpc>
                <a:spcPct val="120000"/>
              </a:lnSpc>
            </a:pPr>
            <a:r>
              <a:rPr lang="zh-CN" altLang="en-US" sz="2400" dirty="0" smtClean="0">
                <a:solidFill>
                  <a:schemeClr val="tx1">
                    <a:lumMod val="65000"/>
                    <a:lumOff val="35000"/>
                  </a:schemeClr>
                </a:solidFill>
                <a:latin typeface="+mj-ea"/>
                <a:ea typeface="+mj-ea"/>
              </a:rPr>
              <a:t>第三节   如何鉴赏音乐</a:t>
            </a:r>
            <a:endParaRPr lang="zh-CN" altLang="en-US" sz="2400" dirty="0">
              <a:solidFill>
                <a:schemeClr val="tx1">
                  <a:lumMod val="50000"/>
                  <a:lumOff val="50000"/>
                </a:schemeClr>
              </a:solidFill>
              <a:latin typeface="+mj-ea"/>
              <a:ea typeface="+mj-ea"/>
            </a:endParaRPr>
          </a:p>
        </p:txBody>
      </p:sp>
      <p:sp>
        <p:nvSpPr>
          <p:cNvPr id="10" name="矩形 9"/>
          <p:cNvSpPr/>
          <p:nvPr/>
        </p:nvSpPr>
        <p:spPr>
          <a:xfrm>
            <a:off x="7402297" y="3294247"/>
            <a:ext cx="3005951" cy="461665"/>
          </a:xfrm>
          <a:prstGeom prst="rect">
            <a:avLst/>
          </a:prstGeom>
        </p:spPr>
        <p:txBody>
          <a:bodyPr wrap="none">
            <a:spAutoFit/>
          </a:bodyPr>
          <a:lstStyle/>
          <a:p>
            <a:pPr algn="ctr">
              <a:lnSpc>
                <a:spcPct val="120000"/>
              </a:lnSpc>
            </a:pPr>
            <a:r>
              <a:rPr lang="zh-CN" altLang="en-US" sz="2000" dirty="0" smtClean="0">
                <a:solidFill>
                  <a:schemeClr val="tx1">
                    <a:lumMod val="50000"/>
                    <a:lumOff val="50000"/>
                  </a:schemeClr>
                </a:solidFill>
                <a:latin typeface="+mj-ea"/>
                <a:ea typeface="+mj-ea"/>
              </a:rPr>
              <a:t>鉴赏者应具备的基本素质</a:t>
            </a:r>
            <a:endParaRPr lang="zh-CN" altLang="en-US" sz="2000" dirty="0">
              <a:solidFill>
                <a:schemeClr val="tx1">
                  <a:lumMod val="50000"/>
                  <a:lumOff val="50000"/>
                </a:schemeClr>
              </a:solidFill>
              <a:latin typeface="+mj-ea"/>
              <a:ea typeface="+mj-ea"/>
            </a:endParaRPr>
          </a:p>
        </p:txBody>
      </p:sp>
    </p:spTree>
    <p:custDataLst>
      <p:tags r:id="rId1"/>
    </p:custDataLst>
    <p:extLst>
      <p:ext uri="{BB962C8B-B14F-4D97-AF65-F5344CB8AC3E}">
        <p14:creationId xmlns:p14="http://schemas.microsoft.com/office/powerpoint/2010/main" val="21555569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9005856" y="2219863"/>
            <a:ext cx="3142770" cy="3477254"/>
            <a:chOff x="1850086" y="2050736"/>
            <a:chExt cx="3142770" cy="3477254"/>
          </a:xfrm>
        </p:grpSpPr>
        <p:sp>
          <p:nvSpPr>
            <p:cNvPr id="12" name="MH_Other_3"/>
            <p:cNvSpPr>
              <a:spLocks noChangeArrowheads="1"/>
            </p:cNvSpPr>
            <p:nvPr>
              <p:custDataLst>
                <p:tags r:id="rId11"/>
              </p:custDataLst>
            </p:nvPr>
          </p:nvSpPr>
          <p:spPr bwMode="auto">
            <a:xfrm rot="9999556" flipV="1">
              <a:off x="1944305" y="5206865"/>
              <a:ext cx="3048551" cy="103206"/>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a:defRPr/>
              </a:pPr>
              <a:endParaRPr lang="zh-CN" altLang="en-US" kern="0">
                <a:solidFill>
                  <a:sysClr val="windowText" lastClr="000000"/>
                </a:solidFill>
              </a:endParaRPr>
            </a:p>
          </p:txBody>
        </p:sp>
        <p:sp>
          <p:nvSpPr>
            <p:cNvPr id="4" name="MH_Text_1"/>
            <p:cNvSpPr/>
            <p:nvPr>
              <p:custDataLst>
                <p:tags r:id="rId12"/>
              </p:custDataLst>
            </p:nvPr>
          </p:nvSpPr>
          <p:spPr>
            <a:xfrm>
              <a:off x="2343236" y="2050736"/>
              <a:ext cx="2334047" cy="3477254"/>
            </a:xfrm>
            <a:custGeom>
              <a:avLst/>
              <a:gdLst>
                <a:gd name="connsiteX0" fmla="*/ 19050 w 1857375"/>
                <a:gd name="connsiteY0" fmla="*/ 0 h 2781300"/>
                <a:gd name="connsiteX1" fmla="*/ 1857375 w 1857375"/>
                <a:gd name="connsiteY1" fmla="*/ 457200 h 2781300"/>
                <a:gd name="connsiteX2" fmla="*/ 1857375 w 1857375"/>
                <a:gd name="connsiteY2" fmla="*/ 2343150 h 2781300"/>
                <a:gd name="connsiteX3" fmla="*/ 0 w 1857375"/>
                <a:gd name="connsiteY3" fmla="*/ 2781300 h 2781300"/>
                <a:gd name="connsiteX4" fmla="*/ 19050 w 1857375"/>
                <a:gd name="connsiteY4" fmla="*/ 0 h 2781300"/>
                <a:gd name="connsiteX0-1" fmla="*/ 0 w 1866900"/>
                <a:gd name="connsiteY0-2" fmla="*/ 0 h 2781300"/>
                <a:gd name="connsiteX1-3" fmla="*/ 1866900 w 1866900"/>
                <a:gd name="connsiteY1-4" fmla="*/ 457200 h 2781300"/>
                <a:gd name="connsiteX2-5" fmla="*/ 1866900 w 1866900"/>
                <a:gd name="connsiteY2-6" fmla="*/ 2343150 h 2781300"/>
                <a:gd name="connsiteX3-7" fmla="*/ 9525 w 1866900"/>
                <a:gd name="connsiteY3-8" fmla="*/ 2781300 h 2781300"/>
                <a:gd name="connsiteX4-9" fmla="*/ 0 w 1866900"/>
                <a:gd name="connsiteY4-10" fmla="*/ 0 h 27813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66900" h="2781300">
                  <a:moveTo>
                    <a:pt x="0" y="0"/>
                  </a:moveTo>
                  <a:lnTo>
                    <a:pt x="1866900" y="457200"/>
                  </a:lnTo>
                  <a:lnTo>
                    <a:pt x="1866900" y="2343150"/>
                  </a:lnTo>
                  <a:lnTo>
                    <a:pt x="9525" y="2781300"/>
                  </a:lnTo>
                  <a:lnTo>
                    <a:pt x="0" y="0"/>
                  </a:lnTo>
                  <a:close/>
                </a:path>
              </a:pathLst>
            </a:custGeom>
            <a:solidFill>
              <a:schemeClr val="accent1">
                <a:lumMod val="40000"/>
                <a:lumOff val="6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08000" tIns="90000" rIns="108000" bIns="90000" anchor="ctr">
              <a:normAutofit/>
            </a:bodyPr>
            <a:lstStyle/>
            <a:p>
              <a:pPr algn="ctr">
                <a:lnSpc>
                  <a:spcPct val="130000"/>
                </a:lnSpc>
                <a:defRPr/>
              </a:pPr>
              <a:endParaRPr lang="zh-CN" altLang="en-US" dirty="0">
                <a:solidFill>
                  <a:schemeClr val="accent1">
                    <a:lumMod val="75000"/>
                  </a:schemeClr>
                </a:solidFill>
              </a:endParaRPr>
            </a:p>
          </p:txBody>
        </p:sp>
        <p:sp>
          <p:nvSpPr>
            <p:cNvPr id="5" name="MH_SubTitle_1"/>
            <p:cNvSpPr/>
            <p:nvPr>
              <p:custDataLst>
                <p:tags r:id="rId13"/>
              </p:custDataLst>
            </p:nvPr>
          </p:nvSpPr>
          <p:spPr>
            <a:xfrm>
              <a:off x="1866900" y="2050736"/>
              <a:ext cx="500153" cy="3477254"/>
            </a:xfrm>
            <a:custGeom>
              <a:avLst/>
              <a:gdLst>
                <a:gd name="connsiteX0" fmla="*/ 0 w 400050"/>
                <a:gd name="connsiteY0" fmla="*/ 457200 h 2809875"/>
                <a:gd name="connsiteX1" fmla="*/ 390525 w 400050"/>
                <a:gd name="connsiteY1" fmla="*/ 0 h 2809875"/>
                <a:gd name="connsiteX2" fmla="*/ 400050 w 400050"/>
                <a:gd name="connsiteY2" fmla="*/ 2809875 h 2809875"/>
                <a:gd name="connsiteX3" fmla="*/ 0 w 400050"/>
                <a:gd name="connsiteY3" fmla="*/ 2343150 h 2809875"/>
                <a:gd name="connsiteX4" fmla="*/ 0 w 400050"/>
                <a:gd name="connsiteY4" fmla="*/ 457200 h 2809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050" h="2809875">
                  <a:moveTo>
                    <a:pt x="0" y="457200"/>
                  </a:moveTo>
                  <a:lnTo>
                    <a:pt x="390525" y="0"/>
                  </a:lnTo>
                  <a:lnTo>
                    <a:pt x="400050" y="2809875"/>
                  </a:lnTo>
                  <a:lnTo>
                    <a:pt x="0" y="2343150"/>
                  </a:lnTo>
                  <a:lnTo>
                    <a:pt x="0" y="457200"/>
                  </a:lnTo>
                  <a:close/>
                </a:path>
              </a:pathLst>
            </a:cu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a:defRPr/>
              </a:pPr>
              <a:endParaRPr lang="zh-CN" altLang="en-US" sz="2000" dirty="0">
                <a:solidFill>
                  <a:srgbClr val="FFFFFF"/>
                </a:solidFill>
              </a:endParaRPr>
            </a:p>
          </p:txBody>
        </p:sp>
        <p:sp>
          <p:nvSpPr>
            <p:cNvPr id="23" name="矩形 22"/>
            <p:cNvSpPr/>
            <p:nvPr/>
          </p:nvSpPr>
          <p:spPr>
            <a:xfrm>
              <a:off x="2630838" y="2967599"/>
              <a:ext cx="1618525" cy="330475"/>
            </a:xfrm>
            <a:prstGeom prst="rect">
              <a:avLst/>
            </a:prstGeom>
          </p:spPr>
          <p:txBody>
            <a:bodyPr wrap="square">
              <a:spAutoFit/>
              <a:scene3d>
                <a:camera prst="orthographicFront"/>
                <a:lightRig rig="threePt" dir="t"/>
              </a:scene3d>
              <a:sp3d contourW="12700"/>
            </a:bodyPr>
            <a:lstStyle/>
            <a:p>
              <a:pPr algn="just">
                <a:lnSpc>
                  <a:spcPct val="120000"/>
                </a:lnSpc>
              </a:pPr>
              <a:endParaRPr lang="zh-CN" altLang="en-US" sz="14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24" name="矩形 23"/>
            <p:cNvSpPr/>
            <p:nvPr/>
          </p:nvSpPr>
          <p:spPr>
            <a:xfrm>
              <a:off x="1850086" y="2769162"/>
              <a:ext cx="517065" cy="2091414"/>
            </a:xfrm>
            <a:prstGeom prst="rect">
              <a:avLst/>
            </a:prstGeom>
          </p:spPr>
          <p:txBody>
            <a:bodyPr vert="eaVert" wrap="square">
              <a:spAutoFit/>
              <a:scene3d>
                <a:camera prst="orthographicFront"/>
                <a:lightRig rig="threePt" dir="t"/>
              </a:scene3d>
              <a:sp3d contourW="12700"/>
            </a:bodyPr>
            <a:lstStyle/>
            <a:p>
              <a:pPr algn="ctr">
                <a:lnSpc>
                  <a:spcPct val="120000"/>
                </a:lnSpc>
              </a:pPr>
              <a:endParaRPr lang="zh-CN" altLang="en-US" b="1" dirty="0">
                <a:solidFill>
                  <a:schemeClr val="bg1"/>
                </a:solidFill>
                <a:latin typeface="迷你简准圆" panose="03000509000000000000" pitchFamily="65" charset="-122"/>
                <a:ea typeface="迷你简准圆" panose="03000509000000000000" pitchFamily="65" charset="-122"/>
              </a:endParaRPr>
            </a:p>
          </p:txBody>
        </p:sp>
      </p:grpSp>
      <p:grpSp>
        <p:nvGrpSpPr>
          <p:cNvPr id="10" name="组合 9"/>
          <p:cNvGrpSpPr/>
          <p:nvPr/>
        </p:nvGrpSpPr>
        <p:grpSpPr>
          <a:xfrm>
            <a:off x="3385935" y="2204834"/>
            <a:ext cx="3124488" cy="3477254"/>
            <a:chOff x="4656918" y="2050736"/>
            <a:chExt cx="3124488" cy="3477254"/>
          </a:xfrm>
        </p:grpSpPr>
        <p:sp>
          <p:nvSpPr>
            <p:cNvPr id="13" name="MH_Other_2"/>
            <p:cNvSpPr>
              <a:spLocks noChangeArrowheads="1"/>
            </p:cNvSpPr>
            <p:nvPr>
              <p:custDataLst>
                <p:tags r:id="rId8"/>
              </p:custDataLst>
            </p:nvPr>
          </p:nvSpPr>
          <p:spPr bwMode="auto">
            <a:xfrm rot="9999556" flipV="1">
              <a:off x="4732855" y="5218774"/>
              <a:ext cx="3048551" cy="103206"/>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a:defRPr/>
              </a:pPr>
              <a:endParaRPr lang="zh-CN" altLang="en-US" kern="0">
                <a:solidFill>
                  <a:sysClr val="windowText" lastClr="000000"/>
                </a:solidFill>
              </a:endParaRPr>
            </a:p>
          </p:txBody>
        </p:sp>
        <p:sp>
          <p:nvSpPr>
            <p:cNvPr id="6" name="MH_Text_2"/>
            <p:cNvSpPr/>
            <p:nvPr>
              <p:custDataLst>
                <p:tags r:id="rId9"/>
              </p:custDataLst>
            </p:nvPr>
          </p:nvSpPr>
          <p:spPr>
            <a:xfrm>
              <a:off x="5153619" y="2050736"/>
              <a:ext cx="2334047" cy="3477254"/>
            </a:xfrm>
            <a:custGeom>
              <a:avLst/>
              <a:gdLst>
                <a:gd name="connsiteX0" fmla="*/ 19050 w 1857375"/>
                <a:gd name="connsiteY0" fmla="*/ 0 h 2781300"/>
                <a:gd name="connsiteX1" fmla="*/ 1857375 w 1857375"/>
                <a:gd name="connsiteY1" fmla="*/ 457200 h 2781300"/>
                <a:gd name="connsiteX2" fmla="*/ 1857375 w 1857375"/>
                <a:gd name="connsiteY2" fmla="*/ 2343150 h 2781300"/>
                <a:gd name="connsiteX3" fmla="*/ 0 w 1857375"/>
                <a:gd name="connsiteY3" fmla="*/ 2781300 h 2781300"/>
                <a:gd name="connsiteX4" fmla="*/ 19050 w 1857375"/>
                <a:gd name="connsiteY4" fmla="*/ 0 h 2781300"/>
                <a:gd name="connsiteX0-1" fmla="*/ 0 w 1866900"/>
                <a:gd name="connsiteY0-2" fmla="*/ 0 h 2781300"/>
                <a:gd name="connsiteX1-3" fmla="*/ 1866900 w 1866900"/>
                <a:gd name="connsiteY1-4" fmla="*/ 457200 h 2781300"/>
                <a:gd name="connsiteX2-5" fmla="*/ 1866900 w 1866900"/>
                <a:gd name="connsiteY2-6" fmla="*/ 2343150 h 2781300"/>
                <a:gd name="connsiteX3-7" fmla="*/ 9525 w 1866900"/>
                <a:gd name="connsiteY3-8" fmla="*/ 2781300 h 2781300"/>
                <a:gd name="connsiteX4-9" fmla="*/ 0 w 1866900"/>
                <a:gd name="connsiteY4-10" fmla="*/ 0 h 27813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66900" h="2781300">
                  <a:moveTo>
                    <a:pt x="0" y="0"/>
                  </a:moveTo>
                  <a:lnTo>
                    <a:pt x="1866900" y="457200"/>
                  </a:lnTo>
                  <a:lnTo>
                    <a:pt x="1866900" y="2343150"/>
                  </a:lnTo>
                  <a:lnTo>
                    <a:pt x="9525" y="2781300"/>
                  </a:lnTo>
                  <a:lnTo>
                    <a:pt x="0" y="0"/>
                  </a:lnTo>
                  <a:close/>
                </a:path>
              </a:pathLst>
            </a:custGeom>
            <a:solidFill>
              <a:schemeClr val="accent2">
                <a:lumMod val="40000"/>
                <a:lumOff val="6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08000" tIns="90000" rIns="108000" bIns="90000" anchor="ctr">
              <a:normAutofit/>
            </a:bodyPr>
            <a:lstStyle/>
            <a:p>
              <a:pPr algn="ctr">
                <a:lnSpc>
                  <a:spcPct val="130000"/>
                </a:lnSpc>
                <a:defRPr/>
              </a:pPr>
              <a:endParaRPr lang="zh-CN" altLang="en-US" dirty="0">
                <a:solidFill>
                  <a:schemeClr val="accent2">
                    <a:lumMod val="75000"/>
                  </a:schemeClr>
                </a:solidFill>
              </a:endParaRPr>
            </a:p>
          </p:txBody>
        </p:sp>
        <p:sp>
          <p:nvSpPr>
            <p:cNvPr id="7" name="MH_SubTitle_2"/>
            <p:cNvSpPr/>
            <p:nvPr>
              <p:custDataLst>
                <p:tags r:id="rId10"/>
              </p:custDataLst>
            </p:nvPr>
          </p:nvSpPr>
          <p:spPr>
            <a:xfrm>
              <a:off x="4677283" y="2050736"/>
              <a:ext cx="500153" cy="3477254"/>
            </a:xfrm>
            <a:custGeom>
              <a:avLst/>
              <a:gdLst>
                <a:gd name="connsiteX0" fmla="*/ 0 w 400050"/>
                <a:gd name="connsiteY0" fmla="*/ 457200 h 2809875"/>
                <a:gd name="connsiteX1" fmla="*/ 390525 w 400050"/>
                <a:gd name="connsiteY1" fmla="*/ 0 h 2809875"/>
                <a:gd name="connsiteX2" fmla="*/ 400050 w 400050"/>
                <a:gd name="connsiteY2" fmla="*/ 2809875 h 2809875"/>
                <a:gd name="connsiteX3" fmla="*/ 0 w 400050"/>
                <a:gd name="connsiteY3" fmla="*/ 2343150 h 2809875"/>
                <a:gd name="connsiteX4" fmla="*/ 0 w 400050"/>
                <a:gd name="connsiteY4" fmla="*/ 457200 h 2809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050" h="2809875">
                  <a:moveTo>
                    <a:pt x="0" y="457200"/>
                  </a:moveTo>
                  <a:lnTo>
                    <a:pt x="390525" y="0"/>
                  </a:lnTo>
                  <a:lnTo>
                    <a:pt x="400050" y="2809875"/>
                  </a:lnTo>
                  <a:lnTo>
                    <a:pt x="0" y="2343150"/>
                  </a:lnTo>
                  <a:lnTo>
                    <a:pt x="0" y="457200"/>
                  </a:lnTo>
                  <a:close/>
                </a:path>
              </a:pathLst>
            </a:custGeom>
            <a:solidFill>
              <a:schemeClr val="accent2"/>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a:defRPr/>
              </a:pPr>
              <a:endParaRPr lang="zh-CN" altLang="en-US" sz="2000" dirty="0">
                <a:solidFill>
                  <a:srgbClr val="FFFFFF"/>
                </a:solidFill>
              </a:endParaRPr>
            </a:p>
          </p:txBody>
        </p:sp>
        <p:sp>
          <p:nvSpPr>
            <p:cNvPr id="25" name="矩形 24"/>
            <p:cNvSpPr/>
            <p:nvPr/>
          </p:nvSpPr>
          <p:spPr>
            <a:xfrm>
              <a:off x="5541113" y="2967599"/>
              <a:ext cx="1618525" cy="330475"/>
            </a:xfrm>
            <a:prstGeom prst="rect">
              <a:avLst/>
            </a:prstGeom>
          </p:spPr>
          <p:txBody>
            <a:bodyPr wrap="square">
              <a:spAutoFit/>
              <a:scene3d>
                <a:camera prst="orthographicFront"/>
                <a:lightRig rig="threePt" dir="t"/>
              </a:scene3d>
              <a:sp3d contourW="12700"/>
            </a:bodyPr>
            <a:lstStyle/>
            <a:p>
              <a:pPr algn="just">
                <a:lnSpc>
                  <a:spcPct val="120000"/>
                </a:lnSpc>
              </a:pPr>
              <a:endParaRPr lang="zh-CN" altLang="en-US" sz="14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27" name="矩形 26"/>
            <p:cNvSpPr/>
            <p:nvPr/>
          </p:nvSpPr>
          <p:spPr>
            <a:xfrm>
              <a:off x="4656918" y="2769162"/>
              <a:ext cx="517065" cy="2091414"/>
            </a:xfrm>
            <a:prstGeom prst="rect">
              <a:avLst/>
            </a:prstGeom>
          </p:spPr>
          <p:txBody>
            <a:bodyPr vert="eaVert" wrap="square">
              <a:spAutoFit/>
              <a:scene3d>
                <a:camera prst="orthographicFront"/>
                <a:lightRig rig="threePt" dir="t"/>
              </a:scene3d>
              <a:sp3d contourW="12700"/>
            </a:bodyPr>
            <a:lstStyle/>
            <a:p>
              <a:pPr algn="ctr">
                <a:lnSpc>
                  <a:spcPct val="120000"/>
                </a:lnSpc>
              </a:pPr>
              <a:endParaRPr lang="zh-CN" altLang="en-US" b="1" dirty="0">
                <a:solidFill>
                  <a:schemeClr val="bg1"/>
                </a:solidFill>
                <a:latin typeface="迷你简准圆" panose="03000509000000000000" pitchFamily="65" charset="-122"/>
                <a:ea typeface="迷你简准圆" panose="03000509000000000000" pitchFamily="65" charset="-122"/>
              </a:endParaRPr>
            </a:p>
          </p:txBody>
        </p:sp>
      </p:grpSp>
      <p:grpSp>
        <p:nvGrpSpPr>
          <p:cNvPr id="11" name="组合 10"/>
          <p:cNvGrpSpPr/>
          <p:nvPr/>
        </p:nvGrpSpPr>
        <p:grpSpPr>
          <a:xfrm>
            <a:off x="6217332" y="2201764"/>
            <a:ext cx="3174352" cy="3477254"/>
            <a:chOff x="7480948" y="2050736"/>
            <a:chExt cx="3174352" cy="3477254"/>
          </a:xfrm>
        </p:grpSpPr>
        <p:sp>
          <p:nvSpPr>
            <p:cNvPr id="14" name="MH_Other_1"/>
            <p:cNvSpPr>
              <a:spLocks noChangeArrowheads="1"/>
            </p:cNvSpPr>
            <p:nvPr>
              <p:custDataLst>
                <p:tags r:id="rId5"/>
              </p:custDataLst>
            </p:nvPr>
          </p:nvSpPr>
          <p:spPr bwMode="auto">
            <a:xfrm rot="9999556" flipV="1">
              <a:off x="7606749" y="5206865"/>
              <a:ext cx="3048551" cy="103206"/>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a:defRPr/>
              </a:pPr>
              <a:endParaRPr lang="zh-CN" altLang="en-US" kern="0">
                <a:solidFill>
                  <a:sysClr val="windowText" lastClr="000000"/>
                </a:solidFill>
              </a:endParaRPr>
            </a:p>
          </p:txBody>
        </p:sp>
        <p:sp>
          <p:nvSpPr>
            <p:cNvPr id="8" name="MH_Text_3"/>
            <p:cNvSpPr/>
            <p:nvPr>
              <p:custDataLst>
                <p:tags r:id="rId6"/>
              </p:custDataLst>
            </p:nvPr>
          </p:nvSpPr>
          <p:spPr>
            <a:xfrm>
              <a:off x="7964001" y="2050736"/>
              <a:ext cx="2334047" cy="3477254"/>
            </a:xfrm>
            <a:custGeom>
              <a:avLst/>
              <a:gdLst>
                <a:gd name="connsiteX0" fmla="*/ 19050 w 1857375"/>
                <a:gd name="connsiteY0" fmla="*/ 0 h 2781300"/>
                <a:gd name="connsiteX1" fmla="*/ 1857375 w 1857375"/>
                <a:gd name="connsiteY1" fmla="*/ 457200 h 2781300"/>
                <a:gd name="connsiteX2" fmla="*/ 1857375 w 1857375"/>
                <a:gd name="connsiteY2" fmla="*/ 2343150 h 2781300"/>
                <a:gd name="connsiteX3" fmla="*/ 0 w 1857375"/>
                <a:gd name="connsiteY3" fmla="*/ 2781300 h 2781300"/>
                <a:gd name="connsiteX4" fmla="*/ 19050 w 1857375"/>
                <a:gd name="connsiteY4" fmla="*/ 0 h 2781300"/>
                <a:gd name="connsiteX0-1" fmla="*/ 0 w 1866900"/>
                <a:gd name="connsiteY0-2" fmla="*/ 0 h 2781300"/>
                <a:gd name="connsiteX1-3" fmla="*/ 1866900 w 1866900"/>
                <a:gd name="connsiteY1-4" fmla="*/ 457200 h 2781300"/>
                <a:gd name="connsiteX2-5" fmla="*/ 1866900 w 1866900"/>
                <a:gd name="connsiteY2-6" fmla="*/ 2343150 h 2781300"/>
                <a:gd name="connsiteX3-7" fmla="*/ 9525 w 1866900"/>
                <a:gd name="connsiteY3-8" fmla="*/ 2781300 h 2781300"/>
                <a:gd name="connsiteX4-9" fmla="*/ 0 w 1866900"/>
                <a:gd name="connsiteY4-10" fmla="*/ 0 h 27813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66900" h="2781300">
                  <a:moveTo>
                    <a:pt x="0" y="0"/>
                  </a:moveTo>
                  <a:lnTo>
                    <a:pt x="1866900" y="457200"/>
                  </a:lnTo>
                  <a:lnTo>
                    <a:pt x="1866900" y="2343150"/>
                  </a:lnTo>
                  <a:lnTo>
                    <a:pt x="9525" y="2781300"/>
                  </a:lnTo>
                  <a:lnTo>
                    <a:pt x="0" y="0"/>
                  </a:lnTo>
                  <a:close/>
                </a:path>
              </a:pathLst>
            </a:custGeom>
            <a:solidFill>
              <a:schemeClr val="accent3">
                <a:lumMod val="40000"/>
                <a:lumOff val="6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08000" tIns="90000" rIns="108000" bIns="90000" anchor="ctr">
              <a:normAutofit/>
            </a:bodyPr>
            <a:lstStyle/>
            <a:p>
              <a:pPr algn="ctr">
                <a:lnSpc>
                  <a:spcPct val="130000"/>
                </a:lnSpc>
                <a:defRPr/>
              </a:pPr>
              <a:endParaRPr lang="zh-CN" altLang="en-US" dirty="0">
                <a:solidFill>
                  <a:schemeClr val="accent3">
                    <a:lumMod val="75000"/>
                  </a:schemeClr>
                </a:solidFill>
              </a:endParaRPr>
            </a:p>
          </p:txBody>
        </p:sp>
        <p:sp>
          <p:nvSpPr>
            <p:cNvPr id="9" name="MH_SubTitle_3"/>
            <p:cNvSpPr/>
            <p:nvPr>
              <p:custDataLst>
                <p:tags r:id="rId7"/>
              </p:custDataLst>
            </p:nvPr>
          </p:nvSpPr>
          <p:spPr>
            <a:xfrm>
              <a:off x="7487665" y="2050736"/>
              <a:ext cx="500153" cy="3477254"/>
            </a:xfrm>
            <a:custGeom>
              <a:avLst/>
              <a:gdLst>
                <a:gd name="connsiteX0" fmla="*/ 0 w 400050"/>
                <a:gd name="connsiteY0" fmla="*/ 457200 h 2809875"/>
                <a:gd name="connsiteX1" fmla="*/ 390525 w 400050"/>
                <a:gd name="connsiteY1" fmla="*/ 0 h 2809875"/>
                <a:gd name="connsiteX2" fmla="*/ 400050 w 400050"/>
                <a:gd name="connsiteY2" fmla="*/ 2809875 h 2809875"/>
                <a:gd name="connsiteX3" fmla="*/ 0 w 400050"/>
                <a:gd name="connsiteY3" fmla="*/ 2343150 h 2809875"/>
                <a:gd name="connsiteX4" fmla="*/ 0 w 400050"/>
                <a:gd name="connsiteY4" fmla="*/ 457200 h 2809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050" h="2809875">
                  <a:moveTo>
                    <a:pt x="0" y="457200"/>
                  </a:moveTo>
                  <a:lnTo>
                    <a:pt x="390525" y="0"/>
                  </a:lnTo>
                  <a:lnTo>
                    <a:pt x="400050" y="2809875"/>
                  </a:lnTo>
                  <a:lnTo>
                    <a:pt x="0" y="2343150"/>
                  </a:lnTo>
                  <a:lnTo>
                    <a:pt x="0" y="457200"/>
                  </a:lnTo>
                  <a:close/>
                </a:path>
              </a:pathLst>
            </a:custGeom>
            <a:solidFill>
              <a:schemeClr val="accent3"/>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a:defRPr/>
              </a:pPr>
              <a:endParaRPr lang="zh-CN" altLang="en-US" sz="2000" dirty="0">
                <a:solidFill>
                  <a:srgbClr val="FFFFFF"/>
                </a:solidFill>
              </a:endParaRPr>
            </a:p>
          </p:txBody>
        </p:sp>
        <p:sp>
          <p:nvSpPr>
            <p:cNvPr id="26" name="矩形 25"/>
            <p:cNvSpPr/>
            <p:nvPr/>
          </p:nvSpPr>
          <p:spPr>
            <a:xfrm>
              <a:off x="8315845" y="2967599"/>
              <a:ext cx="1618525" cy="330475"/>
            </a:xfrm>
            <a:prstGeom prst="rect">
              <a:avLst/>
            </a:prstGeom>
          </p:spPr>
          <p:txBody>
            <a:bodyPr wrap="square">
              <a:spAutoFit/>
              <a:scene3d>
                <a:camera prst="orthographicFront"/>
                <a:lightRig rig="threePt" dir="t"/>
              </a:scene3d>
              <a:sp3d contourW="12700"/>
            </a:bodyPr>
            <a:lstStyle/>
            <a:p>
              <a:pPr algn="just">
                <a:lnSpc>
                  <a:spcPct val="120000"/>
                </a:lnSpc>
              </a:pPr>
              <a:endParaRPr lang="zh-CN" altLang="en-US" sz="14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28" name="矩形 27"/>
            <p:cNvSpPr/>
            <p:nvPr/>
          </p:nvSpPr>
          <p:spPr>
            <a:xfrm>
              <a:off x="7480948" y="2769162"/>
              <a:ext cx="517065" cy="2091414"/>
            </a:xfrm>
            <a:prstGeom prst="rect">
              <a:avLst/>
            </a:prstGeom>
          </p:spPr>
          <p:txBody>
            <a:bodyPr vert="eaVert" wrap="square">
              <a:spAutoFit/>
              <a:scene3d>
                <a:camera prst="orthographicFront"/>
                <a:lightRig rig="threePt" dir="t"/>
              </a:scene3d>
              <a:sp3d contourW="12700"/>
            </a:bodyPr>
            <a:lstStyle/>
            <a:p>
              <a:pPr algn="ctr">
                <a:lnSpc>
                  <a:spcPct val="120000"/>
                </a:lnSpc>
              </a:pPr>
              <a:endParaRPr lang="zh-CN" altLang="en-US" b="1" dirty="0">
                <a:solidFill>
                  <a:schemeClr val="bg1"/>
                </a:solidFill>
                <a:latin typeface="迷你简准圆" panose="03000509000000000000" pitchFamily="65" charset="-122"/>
                <a:ea typeface="迷你简准圆" panose="03000509000000000000" pitchFamily="65" charset="-122"/>
              </a:endParaRPr>
            </a:p>
          </p:txBody>
        </p:sp>
      </p:grpSp>
      <p:grpSp>
        <p:nvGrpSpPr>
          <p:cNvPr id="2" name="组合 1"/>
          <p:cNvGrpSpPr/>
          <p:nvPr/>
        </p:nvGrpSpPr>
        <p:grpSpPr>
          <a:xfrm>
            <a:off x="567531" y="457653"/>
            <a:ext cx="614363" cy="392543"/>
            <a:chOff x="3672114" y="-827314"/>
            <a:chExt cx="396844" cy="142875"/>
          </a:xfrm>
        </p:grpSpPr>
        <p:cxnSp>
          <p:nvCxnSpPr>
            <p:cNvPr id="22" name="直接连接符 21"/>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31" name="文本框 30"/>
          <p:cNvSpPr txBox="1"/>
          <p:nvPr/>
        </p:nvSpPr>
        <p:spPr>
          <a:xfrm>
            <a:off x="1444625" y="361950"/>
            <a:ext cx="3850005" cy="1077218"/>
          </a:xfrm>
          <a:prstGeom prst="rect">
            <a:avLst/>
          </a:prstGeom>
          <a:noFill/>
        </p:spPr>
        <p:txBody>
          <a:bodyPr wrap="square" rtlCol="0">
            <a:spAutoFit/>
            <a:scene3d>
              <a:camera prst="orthographicFront"/>
              <a:lightRig rig="threePt" dir="t"/>
            </a:scene3d>
            <a:sp3d contourW="12700"/>
          </a:bodyPr>
          <a:lstStyle/>
          <a:p>
            <a:r>
              <a:rPr lang="zh-CN" altLang="en-US" sz="3200" dirty="0"/>
              <a:t>拓展思考 </a:t>
            </a:r>
            <a:br>
              <a:rPr lang="zh-CN" altLang="en-US" sz="3200" dirty="0"/>
            </a:b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16" name="矩形 15"/>
          <p:cNvSpPr/>
          <p:nvPr/>
        </p:nvSpPr>
        <p:spPr>
          <a:xfrm>
            <a:off x="1281715" y="3066846"/>
            <a:ext cx="2539942" cy="369332"/>
          </a:xfrm>
          <a:prstGeom prst="rect">
            <a:avLst/>
          </a:prstGeom>
        </p:spPr>
        <p:txBody>
          <a:bodyPr wrap="square">
            <a:spAutoFit/>
          </a:bodyPr>
          <a:lstStyle/>
          <a:p>
            <a:r>
              <a:rPr lang="en-US" altLang="zh-CN" dirty="0"/>
              <a:t>1. </a:t>
            </a:r>
            <a:r>
              <a:rPr lang="zh-CN" altLang="en-US" dirty="0"/>
              <a:t>音乐的起源是</a:t>
            </a:r>
            <a:r>
              <a:rPr lang="zh-CN" altLang="en-US" dirty="0" smtClean="0"/>
              <a:t>什么</a:t>
            </a:r>
            <a:endParaRPr lang="zh-CN" altLang="en-US" dirty="0"/>
          </a:p>
        </p:txBody>
      </p:sp>
      <p:sp>
        <p:nvSpPr>
          <p:cNvPr id="18" name="矩形 17"/>
          <p:cNvSpPr/>
          <p:nvPr/>
        </p:nvSpPr>
        <p:spPr>
          <a:xfrm>
            <a:off x="3601603" y="3121696"/>
            <a:ext cx="2601441" cy="923330"/>
          </a:xfrm>
          <a:prstGeom prst="rect">
            <a:avLst/>
          </a:prstGeom>
        </p:spPr>
        <p:txBody>
          <a:bodyPr wrap="square">
            <a:spAutoFit/>
          </a:bodyPr>
          <a:lstStyle/>
          <a:p>
            <a:r>
              <a:rPr lang="en-US" altLang="zh-CN" dirty="0"/>
              <a:t>2. </a:t>
            </a:r>
            <a:r>
              <a:rPr lang="zh-CN" altLang="en-US" dirty="0"/>
              <a:t>音乐的主要功能有哪些？ </a:t>
            </a:r>
            <a:br>
              <a:rPr lang="zh-CN" altLang="en-US" dirty="0"/>
            </a:br>
            <a:endParaRPr lang="zh-CN" altLang="en-US" dirty="0"/>
          </a:p>
        </p:txBody>
      </p:sp>
      <p:grpSp>
        <p:nvGrpSpPr>
          <p:cNvPr id="32" name="组合 31"/>
          <p:cNvGrpSpPr/>
          <p:nvPr/>
        </p:nvGrpSpPr>
        <p:grpSpPr>
          <a:xfrm>
            <a:off x="624203" y="2203136"/>
            <a:ext cx="3142770" cy="3477254"/>
            <a:chOff x="1850086" y="2050736"/>
            <a:chExt cx="3142770" cy="3477254"/>
          </a:xfrm>
        </p:grpSpPr>
        <p:sp>
          <p:nvSpPr>
            <p:cNvPr id="33" name="MH_Other_3"/>
            <p:cNvSpPr>
              <a:spLocks noChangeArrowheads="1"/>
            </p:cNvSpPr>
            <p:nvPr>
              <p:custDataLst>
                <p:tags r:id="rId2"/>
              </p:custDataLst>
            </p:nvPr>
          </p:nvSpPr>
          <p:spPr bwMode="auto">
            <a:xfrm rot="9999556" flipV="1">
              <a:off x="1944305" y="5206865"/>
              <a:ext cx="3048551" cy="103206"/>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a:defRPr/>
              </a:pPr>
              <a:endParaRPr lang="zh-CN" altLang="en-US" kern="0">
                <a:solidFill>
                  <a:sysClr val="windowText" lastClr="000000"/>
                </a:solidFill>
              </a:endParaRPr>
            </a:p>
          </p:txBody>
        </p:sp>
        <p:sp>
          <p:nvSpPr>
            <p:cNvPr id="34" name="MH_Text_1"/>
            <p:cNvSpPr/>
            <p:nvPr>
              <p:custDataLst>
                <p:tags r:id="rId3"/>
              </p:custDataLst>
            </p:nvPr>
          </p:nvSpPr>
          <p:spPr>
            <a:xfrm>
              <a:off x="2343236" y="2050736"/>
              <a:ext cx="2334047" cy="3477254"/>
            </a:xfrm>
            <a:custGeom>
              <a:avLst/>
              <a:gdLst>
                <a:gd name="connsiteX0" fmla="*/ 19050 w 1857375"/>
                <a:gd name="connsiteY0" fmla="*/ 0 h 2781300"/>
                <a:gd name="connsiteX1" fmla="*/ 1857375 w 1857375"/>
                <a:gd name="connsiteY1" fmla="*/ 457200 h 2781300"/>
                <a:gd name="connsiteX2" fmla="*/ 1857375 w 1857375"/>
                <a:gd name="connsiteY2" fmla="*/ 2343150 h 2781300"/>
                <a:gd name="connsiteX3" fmla="*/ 0 w 1857375"/>
                <a:gd name="connsiteY3" fmla="*/ 2781300 h 2781300"/>
                <a:gd name="connsiteX4" fmla="*/ 19050 w 1857375"/>
                <a:gd name="connsiteY4" fmla="*/ 0 h 2781300"/>
                <a:gd name="connsiteX0-1" fmla="*/ 0 w 1866900"/>
                <a:gd name="connsiteY0-2" fmla="*/ 0 h 2781300"/>
                <a:gd name="connsiteX1-3" fmla="*/ 1866900 w 1866900"/>
                <a:gd name="connsiteY1-4" fmla="*/ 457200 h 2781300"/>
                <a:gd name="connsiteX2-5" fmla="*/ 1866900 w 1866900"/>
                <a:gd name="connsiteY2-6" fmla="*/ 2343150 h 2781300"/>
                <a:gd name="connsiteX3-7" fmla="*/ 9525 w 1866900"/>
                <a:gd name="connsiteY3-8" fmla="*/ 2781300 h 2781300"/>
                <a:gd name="connsiteX4-9" fmla="*/ 0 w 1866900"/>
                <a:gd name="connsiteY4-10" fmla="*/ 0 h 27813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66900" h="2781300">
                  <a:moveTo>
                    <a:pt x="0" y="0"/>
                  </a:moveTo>
                  <a:lnTo>
                    <a:pt x="1866900" y="457200"/>
                  </a:lnTo>
                  <a:lnTo>
                    <a:pt x="1866900" y="2343150"/>
                  </a:lnTo>
                  <a:lnTo>
                    <a:pt x="9525" y="2781300"/>
                  </a:lnTo>
                  <a:lnTo>
                    <a:pt x="0" y="0"/>
                  </a:lnTo>
                  <a:close/>
                </a:path>
              </a:pathLst>
            </a:custGeom>
            <a:solidFill>
              <a:schemeClr val="accent1">
                <a:lumMod val="40000"/>
                <a:lumOff val="6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08000" tIns="90000" rIns="108000" bIns="90000" anchor="ctr">
              <a:normAutofit/>
            </a:bodyPr>
            <a:lstStyle/>
            <a:p>
              <a:pPr algn="ctr">
                <a:lnSpc>
                  <a:spcPct val="130000"/>
                </a:lnSpc>
                <a:defRPr/>
              </a:pPr>
              <a:endParaRPr lang="zh-CN" altLang="en-US" dirty="0">
                <a:solidFill>
                  <a:schemeClr val="accent1">
                    <a:lumMod val="75000"/>
                  </a:schemeClr>
                </a:solidFill>
              </a:endParaRPr>
            </a:p>
          </p:txBody>
        </p:sp>
        <p:sp>
          <p:nvSpPr>
            <p:cNvPr id="35" name="MH_SubTitle_1"/>
            <p:cNvSpPr/>
            <p:nvPr>
              <p:custDataLst>
                <p:tags r:id="rId4"/>
              </p:custDataLst>
            </p:nvPr>
          </p:nvSpPr>
          <p:spPr>
            <a:xfrm>
              <a:off x="1866900" y="2050736"/>
              <a:ext cx="500153" cy="3477254"/>
            </a:xfrm>
            <a:custGeom>
              <a:avLst/>
              <a:gdLst>
                <a:gd name="connsiteX0" fmla="*/ 0 w 400050"/>
                <a:gd name="connsiteY0" fmla="*/ 457200 h 2809875"/>
                <a:gd name="connsiteX1" fmla="*/ 390525 w 400050"/>
                <a:gd name="connsiteY1" fmla="*/ 0 h 2809875"/>
                <a:gd name="connsiteX2" fmla="*/ 400050 w 400050"/>
                <a:gd name="connsiteY2" fmla="*/ 2809875 h 2809875"/>
                <a:gd name="connsiteX3" fmla="*/ 0 w 400050"/>
                <a:gd name="connsiteY3" fmla="*/ 2343150 h 2809875"/>
                <a:gd name="connsiteX4" fmla="*/ 0 w 400050"/>
                <a:gd name="connsiteY4" fmla="*/ 457200 h 2809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050" h="2809875">
                  <a:moveTo>
                    <a:pt x="0" y="457200"/>
                  </a:moveTo>
                  <a:lnTo>
                    <a:pt x="390525" y="0"/>
                  </a:lnTo>
                  <a:lnTo>
                    <a:pt x="400050" y="2809875"/>
                  </a:lnTo>
                  <a:lnTo>
                    <a:pt x="0" y="2343150"/>
                  </a:lnTo>
                  <a:lnTo>
                    <a:pt x="0" y="457200"/>
                  </a:lnTo>
                  <a:close/>
                </a:path>
              </a:pathLst>
            </a:cu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a:defRPr/>
              </a:pPr>
              <a:endParaRPr lang="zh-CN" altLang="en-US" sz="2000" dirty="0">
                <a:solidFill>
                  <a:srgbClr val="FFFFFF"/>
                </a:solidFill>
              </a:endParaRPr>
            </a:p>
          </p:txBody>
        </p:sp>
        <p:sp>
          <p:nvSpPr>
            <p:cNvPr id="36" name="矩形 35"/>
            <p:cNvSpPr/>
            <p:nvPr/>
          </p:nvSpPr>
          <p:spPr>
            <a:xfrm>
              <a:off x="2630838" y="2967599"/>
              <a:ext cx="1618525" cy="330475"/>
            </a:xfrm>
            <a:prstGeom prst="rect">
              <a:avLst/>
            </a:prstGeom>
          </p:spPr>
          <p:txBody>
            <a:bodyPr wrap="square">
              <a:spAutoFit/>
              <a:scene3d>
                <a:camera prst="orthographicFront"/>
                <a:lightRig rig="threePt" dir="t"/>
              </a:scene3d>
              <a:sp3d contourW="12700"/>
            </a:bodyPr>
            <a:lstStyle/>
            <a:p>
              <a:pPr algn="just">
                <a:lnSpc>
                  <a:spcPct val="120000"/>
                </a:lnSpc>
              </a:pPr>
              <a:endParaRPr lang="zh-CN" altLang="en-US" sz="14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37" name="矩形 36"/>
            <p:cNvSpPr/>
            <p:nvPr/>
          </p:nvSpPr>
          <p:spPr>
            <a:xfrm>
              <a:off x="1850086" y="2769162"/>
              <a:ext cx="517065" cy="2091414"/>
            </a:xfrm>
            <a:prstGeom prst="rect">
              <a:avLst/>
            </a:prstGeom>
          </p:spPr>
          <p:txBody>
            <a:bodyPr vert="eaVert" wrap="square">
              <a:spAutoFit/>
              <a:scene3d>
                <a:camera prst="orthographicFront"/>
                <a:lightRig rig="threePt" dir="t"/>
              </a:scene3d>
              <a:sp3d contourW="12700"/>
            </a:bodyPr>
            <a:lstStyle/>
            <a:p>
              <a:pPr algn="ctr">
                <a:lnSpc>
                  <a:spcPct val="120000"/>
                </a:lnSpc>
              </a:pPr>
              <a:endParaRPr lang="zh-CN" altLang="en-US" b="1" dirty="0">
                <a:solidFill>
                  <a:schemeClr val="bg1"/>
                </a:solidFill>
                <a:latin typeface="迷你简准圆" panose="03000509000000000000" pitchFamily="65" charset="-122"/>
                <a:ea typeface="迷你简准圆" panose="03000509000000000000" pitchFamily="65" charset="-122"/>
              </a:endParaRPr>
            </a:p>
          </p:txBody>
        </p:sp>
      </p:grpSp>
      <p:sp>
        <p:nvSpPr>
          <p:cNvPr id="19" name="矩形 18"/>
          <p:cNvSpPr/>
          <p:nvPr/>
        </p:nvSpPr>
        <p:spPr>
          <a:xfrm>
            <a:off x="769609" y="3121697"/>
            <a:ext cx="2252273" cy="923330"/>
          </a:xfrm>
          <a:prstGeom prst="rect">
            <a:avLst/>
          </a:prstGeom>
        </p:spPr>
        <p:txBody>
          <a:bodyPr wrap="square">
            <a:spAutoFit/>
          </a:bodyPr>
          <a:lstStyle/>
          <a:p>
            <a:r>
              <a:rPr lang="en-US" altLang="zh-CN" dirty="0"/>
              <a:t>1. </a:t>
            </a:r>
            <a:r>
              <a:rPr lang="zh-CN" altLang="en-US" dirty="0"/>
              <a:t>音乐的起源是什么？ </a:t>
            </a:r>
            <a:br>
              <a:rPr lang="zh-CN" altLang="en-US" dirty="0"/>
            </a:br>
            <a:endParaRPr lang="zh-CN" altLang="en-US" dirty="0"/>
          </a:p>
        </p:txBody>
      </p:sp>
      <p:sp>
        <p:nvSpPr>
          <p:cNvPr id="20" name="矩形 19"/>
          <p:cNvSpPr/>
          <p:nvPr/>
        </p:nvSpPr>
        <p:spPr>
          <a:xfrm>
            <a:off x="6481198" y="2967335"/>
            <a:ext cx="2524658" cy="1477328"/>
          </a:xfrm>
          <a:prstGeom prst="rect">
            <a:avLst/>
          </a:prstGeom>
        </p:spPr>
        <p:txBody>
          <a:bodyPr wrap="square">
            <a:spAutoFit/>
          </a:bodyPr>
          <a:lstStyle/>
          <a:p>
            <a:r>
              <a:rPr lang="en-US" altLang="zh-CN" dirty="0"/>
              <a:t>3. </a:t>
            </a:r>
            <a:r>
              <a:rPr lang="zh-CN" altLang="en-US" dirty="0"/>
              <a:t>音乐鉴赏的主客观因素主要包括哪些内容？它对提高音乐鉴赏能力有哪些作用？ </a:t>
            </a:r>
            <a:br>
              <a:rPr lang="zh-CN" altLang="en-US" dirty="0"/>
            </a:br>
            <a:endParaRPr lang="zh-CN" altLang="en-US" dirty="0"/>
          </a:p>
        </p:txBody>
      </p:sp>
      <p:sp>
        <p:nvSpPr>
          <p:cNvPr id="21" name="矩形 20"/>
          <p:cNvSpPr/>
          <p:nvPr/>
        </p:nvSpPr>
        <p:spPr>
          <a:xfrm>
            <a:off x="9005856" y="3078978"/>
            <a:ext cx="2681319" cy="923330"/>
          </a:xfrm>
          <a:prstGeom prst="rect">
            <a:avLst/>
          </a:prstGeom>
        </p:spPr>
        <p:txBody>
          <a:bodyPr wrap="square">
            <a:spAutoFit/>
          </a:bodyPr>
          <a:lstStyle/>
          <a:p>
            <a:r>
              <a:rPr lang="en-US" altLang="zh-CN" dirty="0"/>
              <a:t>4. </a:t>
            </a:r>
            <a:r>
              <a:rPr lang="zh-CN" altLang="en-US" dirty="0"/>
              <a:t>什么是音乐鉴赏？如何鉴赏音乐？ </a:t>
            </a:r>
            <a:br>
              <a:rPr lang="zh-CN" altLang="en-US" dirty="0"/>
            </a:br>
            <a:endParaRPr lang="zh-CN" altLang="en-US" dirty="0"/>
          </a:p>
        </p:txBody>
      </p:sp>
    </p:spTree>
    <p:custDataLst>
      <p:tags r:id="rId1"/>
    </p:custDataLst>
    <p:extLst>
      <p:ext uri="{BB962C8B-B14F-4D97-AF65-F5344CB8AC3E}">
        <p14:creationId xmlns:p14="http://schemas.microsoft.com/office/powerpoint/2010/main" val="37768065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animEffect transition="in" filter="fade">
                                      <p:cBhvr>
                                        <p:cTn id="24" dur="500"/>
                                        <p:tgtEl>
                                          <p:spTgt spid="2"/>
                                        </p:tgtEl>
                                      </p:cBhvr>
                                    </p:animEffect>
                                  </p:childTnLst>
                                </p:cTn>
                              </p:par>
                            </p:childTnLst>
                          </p:cTn>
                        </p:par>
                        <p:par>
                          <p:cTn id="25" fill="hold">
                            <p:stCondLst>
                              <p:cond delay="2000"/>
                            </p:stCondLst>
                            <p:childTnLst>
                              <p:par>
                                <p:cTn id="26" presetID="2" presetClass="entr" presetSubtype="2" fill="hold" nodeType="after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fill="hold"/>
                                        <p:tgtEl>
                                          <p:spTgt spid="32"/>
                                        </p:tgtEl>
                                        <p:attrNameLst>
                                          <p:attrName>ppt_x</p:attrName>
                                        </p:attrNameLst>
                                      </p:cBhvr>
                                      <p:tavLst>
                                        <p:tav tm="0">
                                          <p:val>
                                            <p:strVal val="1+#ppt_w/2"/>
                                          </p:val>
                                        </p:tav>
                                        <p:tav tm="100000">
                                          <p:val>
                                            <p:strVal val="#ppt_x"/>
                                          </p:val>
                                        </p:tav>
                                      </p:tavLst>
                                    </p:anim>
                                    <p:anim calcmode="lin" valueType="num">
                                      <p:cBhvr additive="base">
                                        <p:cTn id="29"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7650956" y="2408845"/>
            <a:ext cx="3541486" cy="1818236"/>
          </a:xfrm>
          <a:prstGeom prst="rect">
            <a:avLst/>
          </a:prstGeom>
        </p:spPr>
      </p:pic>
      <p:sp>
        <p:nvSpPr>
          <p:cNvPr id="3" name="文本框 2"/>
          <p:cNvSpPr txBox="1"/>
          <p:nvPr/>
        </p:nvSpPr>
        <p:spPr>
          <a:xfrm>
            <a:off x="2243138" y="1082783"/>
            <a:ext cx="7658100" cy="1323439"/>
          </a:xfrm>
          <a:prstGeom prst="rect">
            <a:avLst/>
          </a:prstGeom>
          <a:noFill/>
        </p:spPr>
        <p:txBody>
          <a:bodyPr wrap="square" rtlCol="0">
            <a:spAutoFit/>
            <a:scene3d>
              <a:camera prst="orthographicFront"/>
              <a:lightRig rig="threePt" dir="t"/>
            </a:scene3d>
            <a:sp3d contourW="12700"/>
          </a:bodyPr>
          <a:lstStyle/>
          <a:p>
            <a:pPr algn="ctr"/>
            <a:r>
              <a:rPr lang="zh-CN" altLang="en-US" sz="4000" dirty="0" smtClean="0"/>
              <a:t>第二章</a:t>
            </a:r>
            <a:r>
              <a:rPr lang="zh-CN" altLang="en-US" sz="4000" dirty="0"/>
              <a:t>　</a:t>
            </a:r>
            <a:r>
              <a:rPr lang="zh-CN" altLang="en-US" sz="4000" dirty="0" smtClean="0"/>
              <a:t>中国各历史时期的音乐</a:t>
            </a:r>
            <a:r>
              <a:rPr lang="zh-CN" altLang="en-US" sz="4000" dirty="0"/>
              <a:t/>
            </a:r>
            <a:br>
              <a:rPr lang="zh-CN" altLang="en-US" sz="4000" dirty="0"/>
            </a:br>
            <a:endParaRPr lang="zh-CN" altLang="en-US" sz="4000" dirty="0">
              <a:solidFill>
                <a:schemeClr val="accent1"/>
              </a:solidFill>
              <a:latin typeface="迷你简准圆" panose="03000509000000000000" pitchFamily="65" charset="-122"/>
              <a:ea typeface="迷你简准圆" panose="03000509000000000000" pitchFamily="65" charset="-122"/>
            </a:endParaRPr>
          </a:p>
        </p:txBody>
      </p:sp>
      <p:sp>
        <p:nvSpPr>
          <p:cNvPr id="4" name="文本框 3"/>
          <p:cNvSpPr txBox="1"/>
          <p:nvPr/>
        </p:nvSpPr>
        <p:spPr>
          <a:xfrm>
            <a:off x="1044292" y="2732018"/>
            <a:ext cx="2850525" cy="1200329"/>
          </a:xfrm>
          <a:prstGeom prst="rect">
            <a:avLst/>
          </a:prstGeom>
          <a:noFill/>
        </p:spPr>
        <p:txBody>
          <a:bodyPr wrap="square" rtlCol="0">
            <a:spAutoFit/>
            <a:scene3d>
              <a:camera prst="orthographicFront"/>
              <a:lightRig rig="threePt" dir="t"/>
            </a:scene3d>
            <a:sp3d contourW="12700"/>
          </a:bodyPr>
          <a:lstStyle/>
          <a:p>
            <a:pPr algn="ctr"/>
            <a:r>
              <a:rPr lang="zh-CN" altLang="en-US" sz="3600" dirty="0"/>
              <a:t>学习目标 </a:t>
            </a:r>
            <a:br>
              <a:rPr lang="zh-CN" altLang="en-US" sz="3600" dirty="0"/>
            </a:br>
            <a:endParaRPr lang="zh-CN" altLang="en-US" sz="3600" dirty="0">
              <a:solidFill>
                <a:schemeClr val="accent1"/>
              </a:solidFill>
              <a:latin typeface="迷你简准圆" panose="03000509000000000000" pitchFamily="65" charset="-122"/>
              <a:ea typeface="迷你简准圆" panose="03000509000000000000" pitchFamily="65" charset="-122"/>
            </a:endParaRPr>
          </a:p>
        </p:txBody>
      </p:sp>
      <p:sp>
        <p:nvSpPr>
          <p:cNvPr id="5" name="文本框 4"/>
          <p:cNvSpPr txBox="1"/>
          <p:nvPr/>
        </p:nvSpPr>
        <p:spPr>
          <a:xfrm>
            <a:off x="889566" y="3821688"/>
            <a:ext cx="6560458" cy="1819985"/>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000" dirty="0"/>
              <a:t>◇了解中国各个历史时期音乐的产生与发展脉络</a:t>
            </a:r>
            <a:br>
              <a:rPr lang="zh-CN" altLang="en-US" sz="2000" dirty="0"/>
            </a:br>
            <a:r>
              <a:rPr lang="zh-CN" altLang="en-US" sz="2000" dirty="0"/>
              <a:t>◇掌握音乐历史上重要的音乐品种、 音乐家及其作品</a:t>
            </a:r>
            <a:br>
              <a:rPr lang="zh-CN" altLang="en-US" sz="2000" dirty="0"/>
            </a:br>
            <a:r>
              <a:rPr lang="zh-CN" altLang="en-US" sz="2000" dirty="0"/>
              <a:t>◇通过音乐知识的学习， 提高学生的音乐人文素养</a:t>
            </a:r>
            <a:br>
              <a:rPr lang="zh-CN" altLang="en-US" sz="2000" dirty="0"/>
            </a:br>
            <a:r>
              <a:rPr lang="zh-CN" altLang="en-US" sz="2000" dirty="0"/>
              <a:t>◇培养学生价值相对论的文化观， 增强学生的民族自豪感 </a:t>
            </a:r>
            <a:br>
              <a:rPr lang="zh-CN" altLang="en-US" sz="2000" dirty="0"/>
            </a:br>
            <a:endParaRPr lang="en-US" altLang="zh-CN" sz="2000" dirty="0">
              <a:solidFill>
                <a:schemeClr val="bg1">
                  <a:lumMod val="50000"/>
                </a:schemeClr>
              </a:solidFill>
              <a:latin typeface="+mj-ea"/>
              <a:ea typeface="+mj-ea"/>
            </a:endParaRPr>
          </a:p>
        </p:txBody>
      </p:sp>
    </p:spTree>
    <p:extLst>
      <p:ext uri="{BB962C8B-B14F-4D97-AF65-F5344CB8AC3E}">
        <p14:creationId xmlns:p14="http://schemas.microsoft.com/office/powerpoint/2010/main" val="28658011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randombar(horizontal)">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072818" y="2288902"/>
            <a:ext cx="3656312" cy="3539077"/>
            <a:chOff x="2170122" y="2775971"/>
            <a:chExt cx="2515428" cy="3113129"/>
          </a:xfrm>
        </p:grpSpPr>
        <p:sp>
          <p:nvSpPr>
            <p:cNvPr id="19" name="MH_SubTitle_1"/>
            <p:cNvSpPr/>
            <p:nvPr>
              <p:custDataLst>
                <p:tags r:id="rId5"/>
              </p:custDataLst>
            </p:nvPr>
          </p:nvSpPr>
          <p:spPr>
            <a:xfrm>
              <a:off x="2170122" y="2779188"/>
              <a:ext cx="546100" cy="3109912"/>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1"/>
            </a:solidFill>
            <a:effectLst>
              <a:outerShdw blurRad="50800" dist="38100" dir="5400000" algn="t" rotWithShape="0">
                <a:prstClr val="black">
                  <a:alpha val="40000"/>
                </a:prstClr>
              </a:outerShdw>
            </a:effectLst>
          </p:spPr>
          <p:txBody>
            <a:bodyPr vert="eaVert" bIns="1440000">
              <a:normAutofit/>
            </a:bodyPr>
            <a:lstStyle/>
            <a:p>
              <a:pPr algn="ctr">
                <a:lnSpc>
                  <a:spcPct val="120000"/>
                </a:lnSpc>
                <a:defRPr/>
              </a:pPr>
              <a:r>
                <a:rPr lang="en-US" altLang="zh-CN" dirty="0" smtClean="0">
                  <a:solidFill>
                    <a:srgbClr val="FFFFFF"/>
                  </a:solidFill>
                </a:rPr>
                <a:t>1.</a:t>
              </a:r>
              <a:r>
                <a:rPr lang="zh-CN" altLang="en-US" sz="1600" dirty="0" smtClean="0">
                  <a:solidFill>
                    <a:srgbClr val="FFFFFF"/>
                  </a:solidFill>
                </a:rPr>
                <a:t>同自然做斗争的需要</a:t>
              </a:r>
              <a:endParaRPr lang="en-US" altLang="zh-CN" sz="1600" dirty="0">
                <a:solidFill>
                  <a:srgbClr val="FFFFFF"/>
                </a:solidFill>
              </a:endParaRPr>
            </a:p>
          </p:txBody>
        </p:sp>
        <p:sp>
          <p:nvSpPr>
            <p:cNvPr id="20" name="MH_SubTitle_2"/>
            <p:cNvSpPr/>
            <p:nvPr>
              <p:custDataLst>
                <p:tags r:id="rId6"/>
              </p:custDataLst>
            </p:nvPr>
          </p:nvSpPr>
          <p:spPr>
            <a:xfrm>
              <a:off x="3195604" y="2775971"/>
              <a:ext cx="547687"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2"/>
            </a:solidFill>
            <a:effectLst>
              <a:outerShdw blurRad="50800" dist="38100" dir="5400000" algn="t" rotWithShape="0">
                <a:prstClr val="black">
                  <a:alpha val="40000"/>
                </a:prstClr>
              </a:outerShdw>
            </a:effectLst>
          </p:spPr>
          <p:txBody>
            <a:bodyPr vert="eaVert" bIns="1332000">
              <a:normAutofit/>
            </a:bodyPr>
            <a:lstStyle/>
            <a:p>
              <a:pPr algn="ctr">
                <a:lnSpc>
                  <a:spcPct val="120000"/>
                </a:lnSpc>
                <a:defRPr/>
              </a:pPr>
              <a:r>
                <a:rPr lang="en-US" altLang="zh-CN" dirty="0" smtClean="0">
                  <a:solidFill>
                    <a:srgbClr val="FFFFFF"/>
                  </a:solidFill>
                </a:rPr>
                <a:t>2.</a:t>
              </a:r>
              <a:r>
                <a:rPr lang="zh-CN" altLang="en-US" sz="1600" dirty="0" smtClean="0">
                  <a:solidFill>
                    <a:srgbClr val="FFFFFF"/>
                  </a:solidFill>
                </a:rPr>
                <a:t>对大自然鸟鸣的模仿</a:t>
              </a:r>
              <a:endParaRPr lang="en-US" altLang="zh-CN" sz="1600" dirty="0">
                <a:solidFill>
                  <a:srgbClr val="FFFFFF"/>
                </a:solidFill>
              </a:endParaRPr>
            </a:p>
          </p:txBody>
        </p:sp>
        <p:sp>
          <p:nvSpPr>
            <p:cNvPr id="21" name="MH_SubTitle_3"/>
            <p:cNvSpPr/>
            <p:nvPr>
              <p:custDataLst>
                <p:tags r:id="rId7"/>
              </p:custDataLst>
            </p:nvPr>
          </p:nvSpPr>
          <p:spPr>
            <a:xfrm>
              <a:off x="4139450" y="2779188"/>
              <a:ext cx="546100"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3"/>
            </a:solidFill>
            <a:effectLst>
              <a:outerShdw blurRad="50800" dist="38100" dir="5400000" algn="t" rotWithShape="0">
                <a:prstClr val="black">
                  <a:alpha val="40000"/>
                </a:prstClr>
              </a:outerShdw>
            </a:effectLst>
          </p:spPr>
          <p:txBody>
            <a:bodyPr vert="eaVert" bIns="1332000">
              <a:normAutofit/>
            </a:bodyPr>
            <a:lstStyle/>
            <a:p>
              <a:pPr algn="ctr">
                <a:lnSpc>
                  <a:spcPct val="120000"/>
                </a:lnSpc>
                <a:defRPr/>
              </a:pPr>
              <a:r>
                <a:rPr lang="en-US" altLang="zh-CN" dirty="0" smtClean="0">
                  <a:solidFill>
                    <a:srgbClr val="FFFFFF"/>
                  </a:solidFill>
                </a:rPr>
                <a:t>3.</a:t>
              </a:r>
              <a:r>
                <a:rPr lang="zh-CN" altLang="en-US" sz="1600" dirty="0" smtClean="0">
                  <a:solidFill>
                    <a:srgbClr val="FFFFFF"/>
                  </a:solidFill>
                </a:rPr>
                <a:t>表达思想情感的需要</a:t>
              </a:r>
              <a:endParaRPr lang="en-US" altLang="zh-CN" sz="1600" dirty="0">
                <a:solidFill>
                  <a:srgbClr val="FFFFFF"/>
                </a:solidFill>
              </a:endParaRPr>
            </a:p>
          </p:txBody>
        </p:sp>
      </p:grpSp>
      <p:grpSp>
        <p:nvGrpSpPr>
          <p:cNvPr id="5" name="组合 4"/>
          <p:cNvGrpSpPr/>
          <p:nvPr/>
        </p:nvGrpSpPr>
        <p:grpSpPr>
          <a:xfrm>
            <a:off x="6317533" y="2271297"/>
            <a:ext cx="4778222" cy="2747311"/>
            <a:chOff x="6317533" y="2271297"/>
            <a:chExt cx="4778222" cy="2747311"/>
          </a:xfrm>
        </p:grpSpPr>
        <p:sp>
          <p:nvSpPr>
            <p:cNvPr id="32" name="MH_Other_2"/>
            <p:cNvSpPr/>
            <p:nvPr>
              <p:custDataLst>
                <p:tags r:id="rId3"/>
              </p:custDataLst>
            </p:nvPr>
          </p:nvSpPr>
          <p:spPr>
            <a:xfrm>
              <a:off x="6317533" y="2271297"/>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sp>
          <p:nvSpPr>
            <p:cNvPr id="34" name="MH_Other_3"/>
            <p:cNvSpPr/>
            <p:nvPr>
              <p:custDataLst>
                <p:tags r:id="rId4"/>
              </p:custDataLst>
            </p:nvPr>
          </p:nvSpPr>
          <p:spPr>
            <a:xfrm rot="10800000">
              <a:off x="10708405" y="4631258"/>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grpSp>
      <p:grpSp>
        <p:nvGrpSpPr>
          <p:cNvPr id="29" name="组合 28"/>
          <p:cNvGrpSpPr/>
          <p:nvPr/>
        </p:nvGrpSpPr>
        <p:grpSpPr>
          <a:xfrm>
            <a:off x="6317534" y="2760453"/>
            <a:ext cx="5126754" cy="1266685"/>
            <a:chOff x="874713" y="3325188"/>
            <a:chExt cx="4028128" cy="1266685"/>
          </a:xfrm>
        </p:grpSpPr>
        <p:sp>
          <p:nvSpPr>
            <p:cNvPr id="31" name="矩形 30"/>
            <p:cNvSpPr/>
            <p:nvPr/>
          </p:nvSpPr>
          <p:spPr>
            <a:xfrm>
              <a:off x="874713" y="4130208"/>
              <a:ext cx="4028128" cy="4616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dirty="0" smtClean="0">
                  <a:solidFill>
                    <a:schemeClr val="tx1">
                      <a:lumMod val="50000"/>
                      <a:lumOff val="50000"/>
                    </a:schemeClr>
                  </a:solidFill>
                  <a:latin typeface="+mn-ea"/>
                </a:rPr>
                <a:t>音乐艺术的起源</a:t>
              </a:r>
              <a:endParaRPr lang="zh-CN" altLang="en-US" sz="2000" dirty="0">
                <a:solidFill>
                  <a:schemeClr val="tx1">
                    <a:lumMod val="50000"/>
                    <a:lumOff val="50000"/>
                  </a:schemeClr>
                </a:solidFill>
                <a:latin typeface="+mn-ea"/>
              </a:endParaRPr>
            </a:p>
          </p:txBody>
        </p:sp>
        <p:sp>
          <p:nvSpPr>
            <p:cNvPr id="33" name="矩形 32"/>
            <p:cNvSpPr/>
            <p:nvPr/>
          </p:nvSpPr>
          <p:spPr>
            <a:xfrm>
              <a:off x="1110565" y="3325188"/>
              <a:ext cx="3792276" cy="49795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dirty="0">
                  <a:solidFill>
                    <a:schemeClr val="tx1">
                      <a:lumMod val="65000"/>
                      <a:lumOff val="35000"/>
                    </a:schemeClr>
                  </a:solidFill>
                  <a:latin typeface="+mj-ea"/>
                  <a:ea typeface="+mj-ea"/>
                </a:rPr>
                <a:t>第一</a:t>
              </a:r>
              <a:r>
                <a:rPr lang="zh-CN" altLang="en-US" sz="2400" dirty="0" smtClean="0">
                  <a:solidFill>
                    <a:schemeClr val="tx1">
                      <a:lumMod val="65000"/>
                      <a:lumOff val="35000"/>
                    </a:schemeClr>
                  </a:solidFill>
                  <a:latin typeface="+mj-ea"/>
                  <a:ea typeface="+mj-ea"/>
                </a:rPr>
                <a:t>节   中国音乐的产生与发展   </a:t>
              </a:r>
              <a:endParaRPr lang="zh-CN" altLang="en-US" sz="2400" dirty="0">
                <a:solidFill>
                  <a:schemeClr val="tx1">
                    <a:lumMod val="65000"/>
                    <a:lumOff val="35000"/>
                  </a:schemeClr>
                </a:solidFill>
                <a:latin typeface="+mj-ea"/>
                <a:ea typeface="+mj-ea"/>
              </a:endParaRPr>
            </a:p>
          </p:txBody>
        </p:sp>
      </p:grpSp>
      <p:grpSp>
        <p:nvGrpSpPr>
          <p:cNvPr id="2" name="组合 1"/>
          <p:cNvGrpSpPr/>
          <p:nvPr/>
        </p:nvGrpSpPr>
        <p:grpSpPr>
          <a:xfrm>
            <a:off x="567531" y="457653"/>
            <a:ext cx="614363" cy="392543"/>
            <a:chOff x="3672114" y="-827314"/>
            <a:chExt cx="396844" cy="142875"/>
          </a:xfrm>
        </p:grpSpPr>
        <p:cxnSp>
          <p:nvCxnSpPr>
            <p:cNvPr id="4" name="直接连接符 3"/>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8" name="文本框 7"/>
          <p:cNvSpPr txBox="1"/>
          <p:nvPr/>
        </p:nvSpPr>
        <p:spPr>
          <a:xfrm>
            <a:off x="1444625" y="361950"/>
            <a:ext cx="4770438" cy="584775"/>
          </a:xfrm>
          <a:prstGeom prst="rect">
            <a:avLst/>
          </a:prstGeom>
          <a:noFill/>
        </p:spPr>
        <p:txBody>
          <a:bodyPr wrap="square" rtlCol="0">
            <a:spAutoFit/>
            <a:scene3d>
              <a:camera prst="orthographicFront"/>
              <a:lightRig rig="threePt" dir="t"/>
            </a:scene3d>
            <a:sp3d contourW="12700"/>
          </a:bodyPr>
          <a:lstStyle/>
          <a:p>
            <a:r>
              <a:rPr lang="zh-CN" altLang="en-US" sz="3200" dirty="0"/>
              <a:t>中国各历史时期的音乐</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18" name="MH_SubTitle_4"/>
          <p:cNvSpPr/>
          <p:nvPr>
            <p:custDataLst>
              <p:tags r:id="rId2"/>
            </p:custDataLst>
          </p:nvPr>
        </p:nvSpPr>
        <p:spPr>
          <a:xfrm>
            <a:off x="5221951" y="2292560"/>
            <a:ext cx="752567" cy="3535420"/>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4"/>
          </a:solidFill>
          <a:effectLst>
            <a:outerShdw blurRad="50800" dist="38100" dir="5400000" algn="t" rotWithShape="0">
              <a:prstClr val="black">
                <a:alpha val="40000"/>
              </a:prstClr>
            </a:outerShdw>
          </a:effectLst>
        </p:spPr>
        <p:txBody>
          <a:bodyPr vert="eaVert" bIns="1332000">
            <a:normAutofit fontScale="92500" lnSpcReduction="10000"/>
          </a:bodyPr>
          <a:lstStyle/>
          <a:p>
            <a:pPr algn="ctr">
              <a:lnSpc>
                <a:spcPct val="120000"/>
              </a:lnSpc>
              <a:defRPr/>
            </a:pPr>
            <a:r>
              <a:rPr lang="en-US" altLang="zh-CN" dirty="0" smtClean="0">
                <a:solidFill>
                  <a:srgbClr val="FFFFFF"/>
                </a:solidFill>
              </a:rPr>
              <a:t>4.</a:t>
            </a:r>
            <a:r>
              <a:rPr lang="zh-CN" altLang="en-US" sz="1700" dirty="0" smtClean="0">
                <a:solidFill>
                  <a:srgbClr val="FFFFFF"/>
                </a:solidFill>
              </a:rPr>
              <a:t>与人类劳动生活直接联系</a:t>
            </a:r>
            <a:endParaRPr lang="en-US" altLang="zh-CN" sz="1700" dirty="0">
              <a:solidFill>
                <a:srgbClr val="FFFFFF"/>
              </a:solidFill>
            </a:endParaRPr>
          </a:p>
        </p:txBody>
      </p:sp>
    </p:spTree>
    <p:custDataLst>
      <p:tags r:id="rId1"/>
    </p:custDataLst>
    <p:extLst>
      <p:ext uri="{BB962C8B-B14F-4D97-AF65-F5344CB8AC3E}">
        <p14:creationId xmlns:p14="http://schemas.microsoft.com/office/powerpoint/2010/main" val="28045235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animEffect transition="in" filter="fade">
                                      <p:cBhvr>
                                        <p:cTn id="2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64581" y="1955901"/>
            <a:ext cx="7462837" cy="990995"/>
            <a:chOff x="2364581" y="1671419"/>
            <a:chExt cx="7462837" cy="990995"/>
          </a:xfrm>
        </p:grpSpPr>
        <p:cxnSp>
          <p:nvCxnSpPr>
            <p:cNvPr id="14" name="MH_Other_1"/>
            <p:cNvCxnSpPr/>
            <p:nvPr>
              <p:custDataLst>
                <p:tags r:id="rId8"/>
              </p:custDataLst>
            </p:nvPr>
          </p:nvCxnSpPr>
          <p:spPr>
            <a:xfrm>
              <a:off x="2502021" y="2660627"/>
              <a:ext cx="7325397" cy="0"/>
            </a:xfrm>
            <a:prstGeom prst="line">
              <a:avLst/>
            </a:prstGeom>
            <a:ln>
              <a:solidFill>
                <a:srgbClr val="DCDCDC"/>
              </a:solidFill>
            </a:ln>
          </p:spPr>
          <p:style>
            <a:lnRef idx="1">
              <a:schemeClr val="accent1"/>
            </a:lnRef>
            <a:fillRef idx="0">
              <a:schemeClr val="accent1"/>
            </a:fillRef>
            <a:effectRef idx="0">
              <a:schemeClr val="accent1"/>
            </a:effectRef>
            <a:fontRef idx="minor">
              <a:schemeClr val="tx1"/>
            </a:fontRef>
          </p:style>
        </p:cxnSp>
        <p:sp>
          <p:nvSpPr>
            <p:cNvPr id="15" name="MH_Other_2"/>
            <p:cNvSpPr/>
            <p:nvPr>
              <p:custDataLst>
                <p:tags r:id="rId9"/>
              </p:custDataLst>
            </p:nvPr>
          </p:nvSpPr>
          <p:spPr>
            <a:xfrm>
              <a:off x="2364581" y="1894889"/>
              <a:ext cx="835352" cy="767525"/>
            </a:xfrm>
            <a:prstGeom prst="flowChartDisplay">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lnSpc>
                  <a:spcPct val="150000"/>
                </a:lnSpc>
                <a:defRPr/>
              </a:pPr>
              <a:endParaRPr lang="zh-CN" altLang="en-US" sz="1400">
                <a:latin typeface="迷你简准圆" panose="03000509000000000000" pitchFamily="65" charset="-122"/>
                <a:ea typeface="迷你简准圆" panose="03000509000000000000" pitchFamily="65" charset="-122"/>
              </a:endParaRPr>
            </a:p>
          </p:txBody>
        </p:sp>
        <p:sp>
          <p:nvSpPr>
            <p:cNvPr id="16" name="MH_Other_3"/>
            <p:cNvSpPr/>
            <p:nvPr>
              <p:custDataLst>
                <p:tags r:id="rId10"/>
              </p:custDataLst>
            </p:nvPr>
          </p:nvSpPr>
          <p:spPr>
            <a:xfrm>
              <a:off x="2482387" y="1809212"/>
              <a:ext cx="835352" cy="767525"/>
            </a:xfrm>
            <a:prstGeom prst="flowChartDisplay">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bIns="216000" anchor="ctr">
              <a:scene3d>
                <a:camera prst="orthographicFront"/>
                <a:lightRig rig="threePt" dir="t"/>
              </a:scene3d>
              <a:sp3d contourW="12700"/>
            </a:bodyPr>
            <a:lstStyle/>
            <a:p>
              <a:pPr algn="ctr">
                <a:lnSpc>
                  <a:spcPct val="150000"/>
                </a:lnSpc>
                <a:defRPr/>
              </a:pPr>
              <a:r>
                <a:rPr lang="en-US" altLang="zh-CN" sz="3600" dirty="0">
                  <a:solidFill>
                    <a:srgbClr val="FFFFFF"/>
                  </a:solidFill>
                  <a:latin typeface="迷你简准圆" panose="03000509000000000000" pitchFamily="65" charset="-122"/>
                  <a:ea typeface="迷你简准圆" panose="03000509000000000000" pitchFamily="65" charset="-122"/>
                </a:rPr>
                <a:t>A</a:t>
              </a:r>
              <a:endParaRPr lang="zh-CN" altLang="en-US" sz="3600" dirty="0">
                <a:solidFill>
                  <a:srgbClr val="FFFFFF"/>
                </a:solidFill>
                <a:latin typeface="迷你简准圆" panose="03000509000000000000" pitchFamily="65" charset="-122"/>
                <a:ea typeface="迷你简准圆" panose="03000509000000000000" pitchFamily="65" charset="-122"/>
              </a:endParaRPr>
            </a:p>
          </p:txBody>
        </p:sp>
        <p:grpSp>
          <p:nvGrpSpPr>
            <p:cNvPr id="37" name="组合 36"/>
            <p:cNvGrpSpPr/>
            <p:nvPr/>
          </p:nvGrpSpPr>
          <p:grpSpPr>
            <a:xfrm>
              <a:off x="3593980" y="1671419"/>
              <a:ext cx="6233437" cy="814289"/>
              <a:chOff x="874712" y="3325188"/>
              <a:chExt cx="6233437" cy="814289"/>
            </a:xfrm>
          </p:grpSpPr>
          <p:sp>
            <p:nvSpPr>
              <p:cNvPr id="38" name="矩形 37"/>
              <p:cNvSpPr/>
              <p:nvPr/>
            </p:nvSpPr>
            <p:spPr>
              <a:xfrm>
                <a:off x="874712" y="3677812"/>
                <a:ext cx="6233437"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dirty="0" smtClean="0">
                    <a:solidFill>
                      <a:schemeClr val="tx1">
                        <a:lumMod val="50000"/>
                        <a:lumOff val="50000"/>
                      </a:schemeClr>
                    </a:solidFill>
                    <a:latin typeface="+mn-ea"/>
                  </a:rPr>
                  <a:t>远古时期音乐简介</a:t>
                </a:r>
                <a:endParaRPr lang="zh-CN" altLang="en-US" sz="2000" dirty="0">
                  <a:solidFill>
                    <a:schemeClr val="tx1">
                      <a:lumMod val="50000"/>
                      <a:lumOff val="50000"/>
                    </a:schemeClr>
                  </a:solidFill>
                  <a:latin typeface="+mn-ea"/>
                </a:endParaRPr>
              </a:p>
            </p:txBody>
          </p:sp>
          <p:sp>
            <p:nvSpPr>
              <p:cNvPr id="39" name="矩形 38"/>
              <p:cNvSpPr/>
              <p:nvPr/>
            </p:nvSpPr>
            <p:spPr>
              <a:xfrm>
                <a:off x="874713" y="3325188"/>
                <a:ext cx="2241974" cy="398507"/>
              </a:xfrm>
              <a:prstGeom prst="rect">
                <a:avLst/>
              </a:prstGeom>
            </p:spPr>
            <p:txBody>
              <a:bodyPr wrap="square">
                <a:spAutoFit/>
                <a:scene3d>
                  <a:camera prst="orthographicFront"/>
                  <a:lightRig rig="threePt" dir="t"/>
                </a:scene3d>
                <a:sp3d contourW="12700"/>
              </a:bodyPr>
              <a:lstStyle/>
              <a:p>
                <a:pPr algn="just">
                  <a:lnSpc>
                    <a:spcPct val="120000"/>
                  </a:lnSpc>
                </a:pPr>
                <a:endParaRPr lang="zh-CN" altLang="en-US" b="1" dirty="0">
                  <a:solidFill>
                    <a:schemeClr val="tx1">
                      <a:lumMod val="65000"/>
                      <a:lumOff val="35000"/>
                    </a:schemeClr>
                  </a:solidFill>
                  <a:latin typeface="迷你简准圆" panose="03000509000000000000" pitchFamily="65" charset="-122"/>
                  <a:ea typeface="迷你简准圆" panose="03000509000000000000" pitchFamily="65" charset="-122"/>
                </a:endParaRPr>
              </a:p>
            </p:txBody>
          </p:sp>
        </p:grpSp>
      </p:grpSp>
      <p:grpSp>
        <p:nvGrpSpPr>
          <p:cNvPr id="4" name="组合 3"/>
          <p:cNvGrpSpPr/>
          <p:nvPr/>
        </p:nvGrpSpPr>
        <p:grpSpPr>
          <a:xfrm>
            <a:off x="2364581" y="3296991"/>
            <a:ext cx="7462837" cy="961619"/>
            <a:chOff x="2364581" y="3278683"/>
            <a:chExt cx="7462837" cy="961619"/>
          </a:xfrm>
        </p:grpSpPr>
        <p:cxnSp>
          <p:nvCxnSpPr>
            <p:cNvPr id="18" name="MH_Other_4"/>
            <p:cNvCxnSpPr/>
            <p:nvPr>
              <p:custDataLst>
                <p:tags r:id="rId5"/>
              </p:custDataLst>
            </p:nvPr>
          </p:nvCxnSpPr>
          <p:spPr>
            <a:xfrm>
              <a:off x="2502021" y="4238515"/>
              <a:ext cx="7325397" cy="0"/>
            </a:xfrm>
            <a:prstGeom prst="line">
              <a:avLst/>
            </a:prstGeom>
            <a:ln>
              <a:solidFill>
                <a:srgbClr val="DCDCDC"/>
              </a:solidFill>
            </a:ln>
          </p:spPr>
          <p:style>
            <a:lnRef idx="1">
              <a:schemeClr val="accent1"/>
            </a:lnRef>
            <a:fillRef idx="0">
              <a:schemeClr val="accent1"/>
            </a:fillRef>
            <a:effectRef idx="0">
              <a:schemeClr val="accent1"/>
            </a:effectRef>
            <a:fontRef idx="minor">
              <a:schemeClr val="tx1"/>
            </a:fontRef>
          </p:style>
        </p:cxnSp>
        <p:sp>
          <p:nvSpPr>
            <p:cNvPr id="19" name="MH_Other_5"/>
            <p:cNvSpPr/>
            <p:nvPr>
              <p:custDataLst>
                <p:tags r:id="rId6"/>
              </p:custDataLst>
            </p:nvPr>
          </p:nvSpPr>
          <p:spPr>
            <a:xfrm>
              <a:off x="2364581" y="3472777"/>
              <a:ext cx="835352" cy="767525"/>
            </a:xfrm>
            <a:prstGeom prst="flowChartDisplay">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lnSpc>
                  <a:spcPct val="150000"/>
                </a:lnSpc>
                <a:defRPr/>
              </a:pPr>
              <a:endParaRPr lang="zh-CN" altLang="en-US" sz="1400">
                <a:latin typeface="迷你简准圆" panose="03000509000000000000" pitchFamily="65" charset="-122"/>
                <a:ea typeface="迷你简准圆" panose="03000509000000000000" pitchFamily="65" charset="-122"/>
              </a:endParaRPr>
            </a:p>
          </p:txBody>
        </p:sp>
        <p:sp>
          <p:nvSpPr>
            <p:cNvPr id="20" name="MH_Other_6"/>
            <p:cNvSpPr/>
            <p:nvPr>
              <p:custDataLst>
                <p:tags r:id="rId7"/>
              </p:custDataLst>
            </p:nvPr>
          </p:nvSpPr>
          <p:spPr>
            <a:xfrm>
              <a:off x="2482387" y="3387100"/>
              <a:ext cx="835352" cy="767525"/>
            </a:xfrm>
            <a:prstGeom prst="flowChartDisplay">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216000" anchor="ctr">
              <a:scene3d>
                <a:camera prst="orthographicFront"/>
                <a:lightRig rig="threePt" dir="t"/>
              </a:scene3d>
              <a:sp3d contourW="12700"/>
            </a:bodyPr>
            <a:lstStyle/>
            <a:p>
              <a:pPr algn="ctr">
                <a:lnSpc>
                  <a:spcPct val="150000"/>
                </a:lnSpc>
                <a:defRPr/>
              </a:pPr>
              <a:r>
                <a:rPr lang="en-US" altLang="zh-CN" sz="3600" dirty="0">
                  <a:solidFill>
                    <a:srgbClr val="FFFFFF"/>
                  </a:solidFill>
                  <a:latin typeface="迷你简准圆" panose="03000509000000000000" pitchFamily="65" charset="-122"/>
                  <a:ea typeface="迷你简准圆" panose="03000509000000000000" pitchFamily="65" charset="-122"/>
                </a:rPr>
                <a:t>B</a:t>
              </a:r>
              <a:endParaRPr lang="zh-CN" altLang="en-US" sz="3600" dirty="0">
                <a:solidFill>
                  <a:srgbClr val="FFFFFF"/>
                </a:solidFill>
                <a:latin typeface="迷你简准圆" panose="03000509000000000000" pitchFamily="65" charset="-122"/>
                <a:ea typeface="迷你简准圆" panose="03000509000000000000" pitchFamily="65" charset="-122"/>
              </a:endParaRPr>
            </a:p>
          </p:txBody>
        </p:sp>
        <p:grpSp>
          <p:nvGrpSpPr>
            <p:cNvPr id="40" name="组合 39"/>
            <p:cNvGrpSpPr/>
            <p:nvPr/>
          </p:nvGrpSpPr>
          <p:grpSpPr>
            <a:xfrm>
              <a:off x="3593980" y="3278683"/>
              <a:ext cx="6233437" cy="814289"/>
              <a:chOff x="874712" y="3325188"/>
              <a:chExt cx="6233437" cy="814289"/>
            </a:xfrm>
          </p:grpSpPr>
          <p:sp>
            <p:nvSpPr>
              <p:cNvPr id="41" name="矩形 40"/>
              <p:cNvSpPr/>
              <p:nvPr/>
            </p:nvSpPr>
            <p:spPr>
              <a:xfrm>
                <a:off x="874712" y="3677812"/>
                <a:ext cx="6233437"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dirty="0" smtClean="0">
                    <a:solidFill>
                      <a:schemeClr val="tx1">
                        <a:lumMod val="50000"/>
                        <a:lumOff val="50000"/>
                      </a:schemeClr>
                    </a:solidFill>
                    <a:latin typeface="+mn-ea"/>
                  </a:rPr>
                  <a:t>传说中黄帝时期的音乐</a:t>
                </a:r>
                <a:endParaRPr lang="zh-CN" altLang="en-US" sz="2000" dirty="0">
                  <a:solidFill>
                    <a:schemeClr val="tx1">
                      <a:lumMod val="50000"/>
                      <a:lumOff val="50000"/>
                    </a:schemeClr>
                  </a:solidFill>
                  <a:latin typeface="+mn-ea"/>
                </a:endParaRPr>
              </a:p>
            </p:txBody>
          </p:sp>
          <p:sp>
            <p:nvSpPr>
              <p:cNvPr id="42" name="矩形 41"/>
              <p:cNvSpPr/>
              <p:nvPr/>
            </p:nvSpPr>
            <p:spPr>
              <a:xfrm>
                <a:off x="874713" y="3325188"/>
                <a:ext cx="2241974" cy="398507"/>
              </a:xfrm>
              <a:prstGeom prst="rect">
                <a:avLst/>
              </a:prstGeom>
            </p:spPr>
            <p:txBody>
              <a:bodyPr wrap="square">
                <a:spAutoFit/>
                <a:scene3d>
                  <a:camera prst="orthographicFront"/>
                  <a:lightRig rig="threePt" dir="t"/>
                </a:scene3d>
                <a:sp3d contourW="12700"/>
              </a:bodyPr>
              <a:lstStyle/>
              <a:p>
                <a:pPr algn="just">
                  <a:lnSpc>
                    <a:spcPct val="120000"/>
                  </a:lnSpc>
                </a:pPr>
                <a:endParaRPr lang="zh-CN" altLang="en-US" b="1" dirty="0">
                  <a:solidFill>
                    <a:schemeClr val="tx1">
                      <a:lumMod val="65000"/>
                      <a:lumOff val="35000"/>
                    </a:schemeClr>
                  </a:solidFill>
                  <a:latin typeface="迷你简准圆" panose="03000509000000000000" pitchFamily="65" charset="-122"/>
                  <a:ea typeface="迷你简准圆" panose="03000509000000000000" pitchFamily="65" charset="-122"/>
                </a:endParaRPr>
              </a:p>
            </p:txBody>
          </p:sp>
        </p:grpSp>
      </p:grpSp>
      <p:grpSp>
        <p:nvGrpSpPr>
          <p:cNvPr id="5" name="组合 4"/>
          <p:cNvGrpSpPr/>
          <p:nvPr/>
        </p:nvGrpSpPr>
        <p:grpSpPr>
          <a:xfrm>
            <a:off x="2364581" y="4609108"/>
            <a:ext cx="7462837" cy="963151"/>
            <a:chOff x="2364581" y="4855038"/>
            <a:chExt cx="7462837" cy="963151"/>
          </a:xfrm>
        </p:grpSpPr>
        <p:cxnSp>
          <p:nvCxnSpPr>
            <p:cNvPr id="25" name="MH_Other_7"/>
            <p:cNvCxnSpPr/>
            <p:nvPr>
              <p:custDataLst>
                <p:tags r:id="rId2"/>
              </p:custDataLst>
            </p:nvPr>
          </p:nvCxnSpPr>
          <p:spPr>
            <a:xfrm>
              <a:off x="2502021" y="5816402"/>
              <a:ext cx="7325397" cy="0"/>
            </a:xfrm>
            <a:prstGeom prst="line">
              <a:avLst/>
            </a:prstGeom>
            <a:ln>
              <a:solidFill>
                <a:srgbClr val="DCDCDC"/>
              </a:solidFill>
            </a:ln>
          </p:spPr>
          <p:style>
            <a:lnRef idx="1">
              <a:schemeClr val="accent1"/>
            </a:lnRef>
            <a:fillRef idx="0">
              <a:schemeClr val="accent1"/>
            </a:fillRef>
            <a:effectRef idx="0">
              <a:schemeClr val="accent1"/>
            </a:effectRef>
            <a:fontRef idx="minor">
              <a:schemeClr val="tx1"/>
            </a:fontRef>
          </p:style>
        </p:cxnSp>
        <p:sp>
          <p:nvSpPr>
            <p:cNvPr id="29" name="MH_Other_8"/>
            <p:cNvSpPr/>
            <p:nvPr>
              <p:custDataLst>
                <p:tags r:id="rId3"/>
              </p:custDataLst>
            </p:nvPr>
          </p:nvSpPr>
          <p:spPr>
            <a:xfrm>
              <a:off x="2364581" y="5050664"/>
              <a:ext cx="835352" cy="767525"/>
            </a:xfrm>
            <a:prstGeom prst="flowChartDisplay">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lnSpc>
                  <a:spcPct val="150000"/>
                </a:lnSpc>
                <a:defRPr/>
              </a:pPr>
              <a:endParaRPr lang="zh-CN" altLang="en-US" sz="1400">
                <a:latin typeface="迷你简准圆" panose="03000509000000000000" pitchFamily="65" charset="-122"/>
                <a:ea typeface="迷你简准圆" panose="03000509000000000000" pitchFamily="65" charset="-122"/>
              </a:endParaRPr>
            </a:p>
          </p:txBody>
        </p:sp>
        <p:sp>
          <p:nvSpPr>
            <p:cNvPr id="31" name="MH_Other_9"/>
            <p:cNvSpPr/>
            <p:nvPr>
              <p:custDataLst>
                <p:tags r:id="rId4"/>
              </p:custDataLst>
            </p:nvPr>
          </p:nvSpPr>
          <p:spPr>
            <a:xfrm>
              <a:off x="2482387" y="4964987"/>
              <a:ext cx="835352" cy="767525"/>
            </a:xfrm>
            <a:prstGeom prst="flowChartDisplay">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bIns="216000" anchor="ctr">
              <a:scene3d>
                <a:camera prst="orthographicFront"/>
                <a:lightRig rig="threePt" dir="t"/>
              </a:scene3d>
              <a:sp3d contourW="12700"/>
            </a:bodyPr>
            <a:lstStyle/>
            <a:p>
              <a:pPr algn="ctr">
                <a:lnSpc>
                  <a:spcPct val="150000"/>
                </a:lnSpc>
                <a:defRPr/>
              </a:pPr>
              <a:r>
                <a:rPr lang="en-US" altLang="zh-CN" sz="3600" dirty="0">
                  <a:solidFill>
                    <a:srgbClr val="FFFFFF"/>
                  </a:solidFill>
                  <a:latin typeface="迷你简准圆" panose="03000509000000000000" pitchFamily="65" charset="-122"/>
                  <a:ea typeface="迷你简准圆" panose="03000509000000000000" pitchFamily="65" charset="-122"/>
                </a:rPr>
                <a:t>C</a:t>
              </a:r>
              <a:endParaRPr lang="zh-CN" altLang="en-US" sz="3600" dirty="0">
                <a:solidFill>
                  <a:srgbClr val="FFFFFF"/>
                </a:solidFill>
                <a:latin typeface="迷你简准圆" panose="03000509000000000000" pitchFamily="65" charset="-122"/>
                <a:ea typeface="迷你简准圆" panose="03000509000000000000" pitchFamily="65" charset="-122"/>
              </a:endParaRPr>
            </a:p>
          </p:txBody>
        </p:sp>
        <p:grpSp>
          <p:nvGrpSpPr>
            <p:cNvPr id="43" name="组合 42"/>
            <p:cNvGrpSpPr/>
            <p:nvPr/>
          </p:nvGrpSpPr>
          <p:grpSpPr>
            <a:xfrm>
              <a:off x="3593980" y="4855038"/>
              <a:ext cx="6233437" cy="814289"/>
              <a:chOff x="874712" y="3325188"/>
              <a:chExt cx="6233437" cy="814289"/>
            </a:xfrm>
          </p:grpSpPr>
          <p:sp>
            <p:nvSpPr>
              <p:cNvPr id="44" name="矩形 43"/>
              <p:cNvSpPr/>
              <p:nvPr/>
            </p:nvSpPr>
            <p:spPr>
              <a:xfrm>
                <a:off x="874712" y="3677812"/>
                <a:ext cx="6233437"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dirty="0" smtClean="0">
                    <a:solidFill>
                      <a:schemeClr val="tx1">
                        <a:lumMod val="50000"/>
                        <a:lumOff val="50000"/>
                      </a:schemeClr>
                    </a:solidFill>
                    <a:latin typeface="+mn-ea"/>
                  </a:rPr>
                  <a:t>尧舜时期的音乐</a:t>
                </a:r>
                <a:endParaRPr lang="zh-CN" altLang="en-US" sz="2000" dirty="0">
                  <a:solidFill>
                    <a:schemeClr val="tx1">
                      <a:lumMod val="50000"/>
                      <a:lumOff val="50000"/>
                    </a:schemeClr>
                  </a:solidFill>
                  <a:latin typeface="+mn-ea"/>
                </a:endParaRPr>
              </a:p>
            </p:txBody>
          </p:sp>
          <p:sp>
            <p:nvSpPr>
              <p:cNvPr id="45" name="矩形 44"/>
              <p:cNvSpPr/>
              <p:nvPr/>
            </p:nvSpPr>
            <p:spPr>
              <a:xfrm>
                <a:off x="874713" y="3325188"/>
                <a:ext cx="2241974" cy="398507"/>
              </a:xfrm>
              <a:prstGeom prst="rect">
                <a:avLst/>
              </a:prstGeom>
            </p:spPr>
            <p:txBody>
              <a:bodyPr wrap="square">
                <a:spAutoFit/>
                <a:scene3d>
                  <a:camera prst="orthographicFront"/>
                  <a:lightRig rig="threePt" dir="t"/>
                </a:scene3d>
                <a:sp3d contourW="12700"/>
              </a:bodyPr>
              <a:lstStyle/>
              <a:p>
                <a:pPr algn="just">
                  <a:lnSpc>
                    <a:spcPct val="120000"/>
                  </a:lnSpc>
                </a:pPr>
                <a:endParaRPr lang="zh-CN" altLang="en-US" b="1" dirty="0">
                  <a:solidFill>
                    <a:schemeClr val="tx1">
                      <a:lumMod val="65000"/>
                      <a:lumOff val="35000"/>
                    </a:schemeClr>
                  </a:solidFill>
                  <a:latin typeface="迷你简准圆" panose="03000509000000000000" pitchFamily="65" charset="-122"/>
                  <a:ea typeface="迷你简准圆" panose="03000509000000000000" pitchFamily="65" charset="-122"/>
                </a:endParaRPr>
              </a:p>
            </p:txBody>
          </p:sp>
        </p:grpSp>
      </p:grpSp>
      <p:grpSp>
        <p:nvGrpSpPr>
          <p:cNvPr id="21" name="组合 20"/>
          <p:cNvGrpSpPr/>
          <p:nvPr/>
        </p:nvGrpSpPr>
        <p:grpSpPr>
          <a:xfrm>
            <a:off x="567531" y="457653"/>
            <a:ext cx="614363" cy="392543"/>
            <a:chOff x="3672114" y="-827314"/>
            <a:chExt cx="396844" cy="142875"/>
          </a:xfrm>
        </p:grpSpPr>
        <p:cxnSp>
          <p:nvCxnSpPr>
            <p:cNvPr id="22" name="直接连接符 21"/>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26" name="文本框 25"/>
          <p:cNvSpPr txBox="1"/>
          <p:nvPr/>
        </p:nvSpPr>
        <p:spPr>
          <a:xfrm>
            <a:off x="1444625" y="361950"/>
            <a:ext cx="4391330" cy="584775"/>
          </a:xfrm>
          <a:prstGeom prst="rect">
            <a:avLst/>
          </a:prstGeom>
          <a:noFill/>
        </p:spPr>
        <p:txBody>
          <a:bodyPr wrap="square" rtlCol="0">
            <a:spAutoFit/>
            <a:scene3d>
              <a:camera prst="orthographicFront"/>
              <a:lightRig rig="threePt" dir="t"/>
            </a:scene3d>
            <a:sp3d contourW="12700"/>
          </a:bodyPr>
          <a:lstStyle/>
          <a:p>
            <a:r>
              <a:rPr lang="zh-CN" altLang="en-US" sz="3200" dirty="0"/>
              <a:t>中国各历史时期的音乐</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7" name="矩形 6"/>
          <p:cNvSpPr/>
          <p:nvPr/>
        </p:nvSpPr>
        <p:spPr>
          <a:xfrm>
            <a:off x="7242378" y="1685196"/>
            <a:ext cx="3536546" cy="497957"/>
          </a:xfrm>
          <a:prstGeom prst="rect">
            <a:avLst/>
          </a:prstGeom>
        </p:spPr>
        <p:txBody>
          <a:bodyPr wrap="none">
            <a:spAutoFit/>
          </a:bodyPr>
          <a:lstStyle/>
          <a:p>
            <a:pPr algn="ctr">
              <a:lnSpc>
                <a:spcPct val="120000"/>
              </a:lnSpc>
            </a:pPr>
            <a:r>
              <a:rPr lang="zh-CN" altLang="en-US" sz="2400" dirty="0" smtClean="0">
                <a:solidFill>
                  <a:schemeClr val="tx1">
                    <a:lumMod val="65000"/>
                    <a:lumOff val="35000"/>
                  </a:schemeClr>
                </a:solidFill>
                <a:latin typeface="+mj-ea"/>
                <a:ea typeface="+mj-ea"/>
              </a:rPr>
              <a:t>第二节   远古时期的音乐</a:t>
            </a:r>
            <a:endParaRPr lang="zh-CN" altLang="en-US" sz="2400" dirty="0">
              <a:solidFill>
                <a:schemeClr val="tx1">
                  <a:lumMod val="65000"/>
                  <a:lumOff val="35000"/>
                </a:schemeClr>
              </a:solidFill>
              <a:latin typeface="+mj-ea"/>
              <a:ea typeface="+mj-ea"/>
            </a:endParaRPr>
          </a:p>
        </p:txBody>
      </p:sp>
    </p:spTree>
    <p:custDataLst>
      <p:tags r:id="rId1"/>
    </p:custDataLst>
    <p:extLst>
      <p:ext uri="{BB962C8B-B14F-4D97-AF65-F5344CB8AC3E}">
        <p14:creationId xmlns:p14="http://schemas.microsoft.com/office/powerpoint/2010/main" val="305255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ppt_x</p:attrName>
                                        </p:attrNameLst>
                                      </p:cBhvr>
                                      <p:tavLst>
                                        <p:tav tm="0">
                                          <p:val>
                                            <p:strVal val="#ppt_x-#ppt_w*1.125000"/>
                                          </p:val>
                                        </p:tav>
                                        <p:tav tm="100000">
                                          <p:val>
                                            <p:strVal val="#ppt_x"/>
                                          </p:val>
                                        </p:tav>
                                      </p:tavLst>
                                    </p:anim>
                                    <p:animEffect transition="in" filter="wipe(right)">
                                      <p:cBhvr>
                                        <p:cTn id="13" dur="500"/>
                                        <p:tgtEl>
                                          <p:spTgt spid="4"/>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ppt_x</p:attrName>
                                        </p:attrNameLst>
                                      </p:cBhvr>
                                      <p:tavLst>
                                        <p:tav tm="0">
                                          <p:val>
                                            <p:strVal val="#ppt_x-#ppt_w*1.125000"/>
                                          </p:val>
                                        </p:tav>
                                        <p:tav tm="100000">
                                          <p:val>
                                            <p:strVal val="#ppt_x"/>
                                          </p:val>
                                        </p:tav>
                                      </p:tavLst>
                                    </p:anim>
                                    <p:animEffect transition="in" filter="wipe(right)">
                                      <p:cBhvr>
                                        <p:cTn id="18" dur="500"/>
                                        <p:tgtEl>
                                          <p:spTgt spid="5"/>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986837" y="2536361"/>
            <a:ext cx="2200275" cy="2341617"/>
            <a:chOff x="3509125" y="3996806"/>
            <a:chExt cx="1658403" cy="1660350"/>
          </a:xfrm>
        </p:grpSpPr>
        <p:sp>
          <p:nvSpPr>
            <p:cNvPr id="60" name="MH_Other_1"/>
            <p:cNvSpPr/>
            <p:nvPr>
              <p:custDataLst>
                <p:tags r:id="rId6"/>
              </p:custDataLst>
            </p:nvPr>
          </p:nvSpPr>
          <p:spPr>
            <a:xfrm>
              <a:off x="3509125" y="3996806"/>
              <a:ext cx="1658403" cy="1660350"/>
            </a:xfrm>
            <a:prstGeom prst="ellipse">
              <a:avLst/>
            </a:prstGeom>
            <a:solidFill>
              <a:schemeClr val="accent3"/>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endParaRPr lang="zh-CN" altLang="en-US">
                <a:solidFill>
                  <a:srgbClr val="4D4D4D"/>
                </a:solidFill>
                <a:latin typeface="迷你简准圆" panose="03000509000000000000" pitchFamily="65" charset="-122"/>
                <a:ea typeface="迷你简准圆" panose="03000509000000000000" pitchFamily="65" charset="-122"/>
              </a:endParaRPr>
            </a:p>
          </p:txBody>
        </p:sp>
        <p:sp>
          <p:nvSpPr>
            <p:cNvPr id="61" name="MH_SubTitle_1"/>
            <p:cNvSpPr/>
            <p:nvPr>
              <p:custDataLst>
                <p:tags r:id="rId7"/>
              </p:custDataLst>
            </p:nvPr>
          </p:nvSpPr>
          <p:spPr>
            <a:xfrm>
              <a:off x="3648792" y="4137101"/>
              <a:ext cx="1379398" cy="1379398"/>
            </a:xfrm>
            <a:prstGeom prst="ellipse">
              <a:avLst/>
            </a:prstGeom>
            <a:solidFill>
              <a:srgbClr val="FFFFFF"/>
            </a:solidFill>
            <a:ln w="12700" cmpd="sng">
              <a:noFill/>
            </a:ln>
            <a:effectLst>
              <a:innerShdw blurRad="63500" dist="50800" dir="19800000">
                <a:schemeClr val="tx1">
                  <a:lumMod val="65000"/>
                  <a:lumOff val="35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r>
                <a:rPr lang="en-US" altLang="zh-CN" sz="2000" b="1" dirty="0" smtClean="0">
                  <a:solidFill>
                    <a:srgbClr val="4D4D4D"/>
                  </a:solidFill>
                  <a:latin typeface="迷你简准圆" panose="03000509000000000000" pitchFamily="65" charset="-122"/>
                  <a:ea typeface="迷你简准圆" panose="03000509000000000000" pitchFamily="65" charset="-122"/>
                </a:rPr>
                <a:t>3.</a:t>
              </a:r>
              <a:r>
                <a:rPr lang="zh-CN" altLang="en-US" sz="2000" b="1" dirty="0" smtClean="0">
                  <a:solidFill>
                    <a:srgbClr val="4D4D4D"/>
                  </a:solidFill>
                  <a:latin typeface="迷你简准圆" panose="03000509000000000000" pitchFamily="65" charset="-122"/>
                  <a:ea typeface="迷你简准圆" panose="03000509000000000000" pitchFamily="65" charset="-122"/>
                </a:rPr>
                <a:t>商代乐舞</a:t>
              </a:r>
              <a:r>
                <a:rPr lang="en-US" altLang="zh-CN" sz="2000" b="1" dirty="0" smtClean="0">
                  <a:solidFill>
                    <a:srgbClr val="4D4D4D"/>
                  </a:solidFill>
                  <a:latin typeface="迷你简准圆" panose="03000509000000000000" pitchFamily="65" charset="-122"/>
                  <a:ea typeface="迷你简准圆" panose="03000509000000000000" pitchFamily="65" charset="-122"/>
                </a:rPr>
                <a:t>《</a:t>
              </a:r>
              <a:r>
                <a:rPr lang="zh-CN" altLang="en-US" sz="2000" b="1" dirty="0" smtClean="0">
                  <a:solidFill>
                    <a:srgbClr val="4D4D4D"/>
                  </a:solidFill>
                  <a:latin typeface="迷你简准圆" panose="03000509000000000000" pitchFamily="65" charset="-122"/>
                  <a:ea typeface="迷你简准圆" panose="03000509000000000000" pitchFamily="65" charset="-122"/>
                </a:rPr>
                <a:t>大濩</a:t>
              </a:r>
              <a:r>
                <a:rPr lang="en-US" altLang="zh-CN" sz="2000" b="1" dirty="0" smtClean="0">
                  <a:solidFill>
                    <a:srgbClr val="4D4D4D"/>
                  </a:solidFill>
                  <a:latin typeface="迷你简准圆" panose="03000509000000000000" pitchFamily="65" charset="-122"/>
                  <a:ea typeface="迷你简准圆" panose="03000509000000000000" pitchFamily="65" charset="-122"/>
                </a:rPr>
                <a:t>》</a:t>
              </a:r>
              <a:endParaRPr lang="zh-CN" altLang="en-US" sz="2000" b="1" dirty="0">
                <a:solidFill>
                  <a:srgbClr val="4D4D4D"/>
                </a:solidFill>
                <a:latin typeface="迷你简准圆" panose="03000509000000000000" pitchFamily="65" charset="-122"/>
                <a:ea typeface="迷你简准圆" panose="03000509000000000000" pitchFamily="65" charset="-122"/>
              </a:endParaRPr>
            </a:p>
          </p:txBody>
        </p:sp>
      </p:grpSp>
      <p:grpSp>
        <p:nvGrpSpPr>
          <p:cNvPr id="3" name="组合 2"/>
          <p:cNvGrpSpPr/>
          <p:nvPr/>
        </p:nvGrpSpPr>
        <p:grpSpPr>
          <a:xfrm>
            <a:off x="4906063" y="2536361"/>
            <a:ext cx="2341618" cy="2341617"/>
            <a:chOff x="7627883" y="3656173"/>
            <a:chExt cx="2341618" cy="2341617"/>
          </a:xfrm>
        </p:grpSpPr>
        <p:sp>
          <p:nvSpPr>
            <p:cNvPr id="77" name="MH_Other_4"/>
            <p:cNvSpPr/>
            <p:nvPr>
              <p:custDataLst>
                <p:tags r:id="rId4"/>
              </p:custDataLst>
            </p:nvPr>
          </p:nvSpPr>
          <p:spPr>
            <a:xfrm>
              <a:off x="7627883" y="3656173"/>
              <a:ext cx="2341618" cy="2341617"/>
            </a:xfrm>
            <a:prstGeom prst="ellipse">
              <a:avLst/>
            </a:prstGeom>
            <a:solidFill>
              <a:schemeClr val="accent5"/>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endParaRPr lang="zh-CN" altLang="en-US">
                <a:solidFill>
                  <a:srgbClr val="4D4D4D"/>
                </a:solidFill>
                <a:latin typeface="迷你简准圆" panose="03000509000000000000" pitchFamily="65" charset="-122"/>
                <a:ea typeface="迷你简准圆" panose="03000509000000000000" pitchFamily="65" charset="-122"/>
              </a:endParaRPr>
            </a:p>
          </p:txBody>
        </p:sp>
        <p:sp>
          <p:nvSpPr>
            <p:cNvPr id="78" name="MH_Title_2"/>
            <p:cNvSpPr/>
            <p:nvPr>
              <p:custDataLst>
                <p:tags r:id="rId5"/>
              </p:custDataLst>
            </p:nvPr>
          </p:nvSpPr>
          <p:spPr>
            <a:xfrm>
              <a:off x="7853512" y="3881117"/>
              <a:ext cx="1891364" cy="1891364"/>
            </a:xfrm>
            <a:prstGeom prst="ellipse">
              <a:avLst/>
            </a:prstGeom>
            <a:solidFill>
              <a:srgbClr val="FFFFFF"/>
            </a:solidFill>
            <a:ln w="12700" cmpd="sng">
              <a:noFill/>
            </a:ln>
            <a:effectLst>
              <a:innerShdw blurRad="63500" dist="508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r>
                <a:rPr lang="en-US" altLang="zh-CN" sz="2000" b="1" dirty="0" smtClean="0">
                  <a:solidFill>
                    <a:srgbClr val="4D4D4D"/>
                  </a:solidFill>
                  <a:latin typeface="迷你简准圆" panose="03000509000000000000" pitchFamily="65" charset="-122"/>
                  <a:ea typeface="迷你简准圆" panose="03000509000000000000" pitchFamily="65" charset="-122"/>
                </a:rPr>
                <a:t>2.</a:t>
              </a:r>
              <a:r>
                <a:rPr lang="zh-CN" altLang="en-US" sz="2000" b="1" dirty="0">
                  <a:solidFill>
                    <a:srgbClr val="4D4D4D"/>
                  </a:solidFill>
                  <a:latin typeface="迷你简准圆" panose="03000509000000000000" pitchFamily="65" charset="-122"/>
                  <a:ea typeface="迷你简准圆" panose="03000509000000000000" pitchFamily="65" charset="-122"/>
                </a:rPr>
                <a:t>夏</a:t>
              </a:r>
              <a:r>
                <a:rPr lang="zh-CN" altLang="en-US" sz="2000" b="1" dirty="0" smtClean="0">
                  <a:solidFill>
                    <a:srgbClr val="4D4D4D"/>
                  </a:solidFill>
                  <a:latin typeface="迷你简准圆" panose="03000509000000000000" pitchFamily="65" charset="-122"/>
                  <a:ea typeface="迷你简准圆" panose="03000509000000000000" pitchFamily="65" charset="-122"/>
                </a:rPr>
                <a:t>代乐舞</a:t>
              </a:r>
              <a:r>
                <a:rPr lang="en-US" altLang="zh-CN" sz="2000" b="1" dirty="0" smtClean="0">
                  <a:solidFill>
                    <a:srgbClr val="4D4D4D"/>
                  </a:solidFill>
                  <a:latin typeface="迷你简准圆" panose="03000509000000000000" pitchFamily="65" charset="-122"/>
                  <a:ea typeface="迷你简准圆" panose="03000509000000000000" pitchFamily="65" charset="-122"/>
                </a:rPr>
                <a:t>《</a:t>
              </a:r>
              <a:r>
                <a:rPr lang="zh-CN" altLang="en-US" sz="2000" b="1" dirty="0" smtClean="0">
                  <a:solidFill>
                    <a:srgbClr val="4D4D4D"/>
                  </a:solidFill>
                  <a:latin typeface="迷你简准圆" panose="03000509000000000000" pitchFamily="65" charset="-122"/>
                  <a:ea typeface="迷你简准圆" panose="03000509000000000000" pitchFamily="65" charset="-122"/>
                </a:rPr>
                <a:t>大夏</a:t>
              </a:r>
              <a:r>
                <a:rPr lang="en-US" altLang="zh-CN" sz="2000" b="1" dirty="0" smtClean="0">
                  <a:solidFill>
                    <a:srgbClr val="4D4D4D"/>
                  </a:solidFill>
                  <a:latin typeface="迷你简准圆" panose="03000509000000000000" pitchFamily="65" charset="-122"/>
                  <a:ea typeface="迷你简准圆" panose="03000509000000000000" pitchFamily="65" charset="-122"/>
                </a:rPr>
                <a:t>》</a:t>
              </a:r>
              <a:endParaRPr lang="zh-CN" altLang="en-US" sz="2000" b="1" dirty="0">
                <a:solidFill>
                  <a:srgbClr val="4D4D4D"/>
                </a:solidFill>
                <a:latin typeface="迷你简准圆" panose="03000509000000000000" pitchFamily="65" charset="-122"/>
                <a:ea typeface="迷你简准圆" panose="03000509000000000000" pitchFamily="65" charset="-122"/>
              </a:endParaRPr>
            </a:p>
          </p:txBody>
        </p:sp>
      </p:grpSp>
      <p:grpSp>
        <p:nvGrpSpPr>
          <p:cNvPr id="2" name="组合 1"/>
          <p:cNvGrpSpPr/>
          <p:nvPr/>
        </p:nvGrpSpPr>
        <p:grpSpPr>
          <a:xfrm>
            <a:off x="567531" y="457653"/>
            <a:ext cx="614363" cy="392543"/>
            <a:chOff x="3672114" y="-827314"/>
            <a:chExt cx="396844" cy="142875"/>
          </a:xfrm>
        </p:grpSpPr>
        <p:cxnSp>
          <p:nvCxnSpPr>
            <p:cNvPr id="9" name="直接连接符 8"/>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26" name="文本框 25"/>
          <p:cNvSpPr txBox="1"/>
          <p:nvPr/>
        </p:nvSpPr>
        <p:spPr>
          <a:xfrm>
            <a:off x="1444625" y="361950"/>
            <a:ext cx="4329760" cy="584775"/>
          </a:xfrm>
          <a:prstGeom prst="rect">
            <a:avLst/>
          </a:prstGeom>
          <a:noFill/>
        </p:spPr>
        <p:txBody>
          <a:bodyPr wrap="square" rtlCol="0">
            <a:spAutoFit/>
            <a:scene3d>
              <a:camera prst="orthographicFront"/>
              <a:lightRig rig="threePt" dir="t"/>
            </a:scene3d>
            <a:sp3d contourW="12700"/>
          </a:bodyPr>
          <a:lstStyle/>
          <a:p>
            <a:r>
              <a:rPr lang="zh-CN" altLang="en-US" sz="3200" dirty="0"/>
              <a:t>中国各历史时期的音乐</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10" name="矩形 9"/>
          <p:cNvSpPr/>
          <p:nvPr/>
        </p:nvSpPr>
        <p:spPr>
          <a:xfrm>
            <a:off x="4116995" y="1318826"/>
            <a:ext cx="3536546" cy="461665"/>
          </a:xfrm>
          <a:prstGeom prst="rect">
            <a:avLst/>
          </a:prstGeom>
        </p:spPr>
        <p:txBody>
          <a:bodyPr wrap="none">
            <a:spAutoFit/>
          </a:bodyPr>
          <a:lstStyle/>
          <a:p>
            <a:r>
              <a:rPr lang="zh-CN" altLang="en-US" sz="2400" dirty="0" smtClean="0">
                <a:solidFill>
                  <a:schemeClr val="tx1">
                    <a:lumMod val="65000"/>
                    <a:lumOff val="35000"/>
                  </a:schemeClr>
                </a:solidFill>
                <a:latin typeface="+mj-ea"/>
                <a:ea typeface="+mj-ea"/>
              </a:rPr>
              <a:t>第三节   夏商时期的音乐</a:t>
            </a:r>
            <a:endParaRPr lang="zh-CN" altLang="en-US" sz="2400" dirty="0">
              <a:latin typeface="+mj-ea"/>
              <a:ea typeface="+mj-ea"/>
            </a:endParaRPr>
          </a:p>
        </p:txBody>
      </p:sp>
      <p:grpSp>
        <p:nvGrpSpPr>
          <p:cNvPr id="30" name="组合 29"/>
          <p:cNvGrpSpPr/>
          <p:nvPr/>
        </p:nvGrpSpPr>
        <p:grpSpPr>
          <a:xfrm>
            <a:off x="903288" y="2536361"/>
            <a:ext cx="2525712" cy="2341617"/>
            <a:chOff x="2222501" y="1657136"/>
            <a:chExt cx="2341619" cy="2339672"/>
          </a:xfrm>
        </p:grpSpPr>
        <p:sp>
          <p:nvSpPr>
            <p:cNvPr id="31" name="MH_Other_3"/>
            <p:cNvSpPr/>
            <p:nvPr>
              <p:custDataLst>
                <p:tags r:id="rId2"/>
              </p:custDataLst>
            </p:nvPr>
          </p:nvSpPr>
          <p:spPr>
            <a:xfrm>
              <a:off x="2222501" y="1657136"/>
              <a:ext cx="2341619" cy="2339672"/>
            </a:xfrm>
            <a:prstGeom prst="ellipse">
              <a:avLst/>
            </a:prstGeom>
            <a:solidFill>
              <a:schemeClr val="accent1"/>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endParaRPr lang="zh-CN" altLang="en-US">
                <a:solidFill>
                  <a:srgbClr val="4D4D4D"/>
                </a:solidFill>
                <a:latin typeface="迷你简准圆" panose="03000509000000000000" pitchFamily="65" charset="-122"/>
                <a:ea typeface="迷你简准圆" panose="03000509000000000000" pitchFamily="65" charset="-122"/>
              </a:endParaRPr>
            </a:p>
          </p:txBody>
        </p:sp>
        <p:sp>
          <p:nvSpPr>
            <p:cNvPr id="32" name="MH_Title_1"/>
            <p:cNvSpPr/>
            <p:nvPr>
              <p:custDataLst>
                <p:tags r:id="rId3"/>
              </p:custDataLst>
            </p:nvPr>
          </p:nvSpPr>
          <p:spPr>
            <a:xfrm>
              <a:off x="2447126" y="1881151"/>
              <a:ext cx="1891364" cy="1891364"/>
            </a:xfrm>
            <a:prstGeom prst="ellipse">
              <a:avLst/>
            </a:prstGeom>
            <a:solidFill>
              <a:srgbClr val="FFFFFF"/>
            </a:solidFill>
            <a:ln w="12700" cmpd="sng">
              <a:noFill/>
            </a:ln>
            <a:effectLst>
              <a:innerShdw blurRad="63500" dist="508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r>
                <a:rPr lang="en-US" altLang="zh-CN" sz="2000" b="1" dirty="0" smtClean="0">
                  <a:solidFill>
                    <a:srgbClr val="4D4D4D"/>
                  </a:solidFill>
                  <a:latin typeface="迷你简准圆" panose="03000509000000000000" pitchFamily="65" charset="-122"/>
                  <a:ea typeface="迷你简准圆" panose="03000509000000000000" pitchFamily="65" charset="-122"/>
                </a:rPr>
                <a:t>1.</a:t>
              </a:r>
              <a:r>
                <a:rPr lang="zh-CN" altLang="en-US" sz="2000" b="1" dirty="0" smtClean="0">
                  <a:solidFill>
                    <a:srgbClr val="4D4D4D"/>
                  </a:solidFill>
                  <a:latin typeface="迷你简准圆" panose="03000509000000000000" pitchFamily="65" charset="-122"/>
                  <a:ea typeface="迷你简准圆" panose="03000509000000000000" pitchFamily="65" charset="-122"/>
                </a:rPr>
                <a:t>夏商时期音乐简介</a:t>
              </a:r>
              <a:endParaRPr lang="zh-CN" altLang="en-US" sz="2000" b="1" dirty="0">
                <a:solidFill>
                  <a:srgbClr val="4D4D4D"/>
                </a:solidFill>
                <a:latin typeface="迷你简准圆" panose="03000509000000000000" pitchFamily="65" charset="-122"/>
                <a:ea typeface="迷你简准圆" panose="03000509000000000000" pitchFamily="65" charset="-122"/>
              </a:endParaRPr>
            </a:p>
          </p:txBody>
        </p:sp>
      </p:grpSp>
    </p:spTree>
    <p:custDataLst>
      <p:tags r:id="rId1"/>
    </p:custDataLst>
    <p:extLst>
      <p:ext uri="{BB962C8B-B14F-4D97-AF65-F5344CB8AC3E}">
        <p14:creationId xmlns:p14="http://schemas.microsoft.com/office/powerpoint/2010/main" val="8684641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125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anim calcmode="lin" valueType="num">
                                      <p:cBhvr>
                                        <p:cTn id="10" dur="500" fill="hold"/>
                                        <p:tgtEl>
                                          <p:spTgt spid="6"/>
                                        </p:tgtEl>
                                        <p:attrNameLst>
                                          <p:attrName>ppt_x</p:attrName>
                                        </p:attrNameLst>
                                      </p:cBhvr>
                                      <p:tavLst>
                                        <p:tav tm="0">
                                          <p:val>
                                            <p:fltVal val="0.5"/>
                                          </p:val>
                                        </p:tav>
                                        <p:tav tm="100000">
                                          <p:val>
                                            <p:strVal val="#ppt_x"/>
                                          </p:val>
                                        </p:tav>
                                      </p:tavLst>
                                    </p:anim>
                                    <p:anim calcmode="lin" valueType="num">
                                      <p:cBhvr>
                                        <p:cTn id="11" dur="500" fill="hold"/>
                                        <p:tgtEl>
                                          <p:spTgt spid="6"/>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anim calcmode="lin" valueType="num">
                                      <p:cBhvr>
                                        <p:cTn id="17" dur="500" fill="hold"/>
                                        <p:tgtEl>
                                          <p:spTgt spid="3"/>
                                        </p:tgtEl>
                                        <p:attrNameLst>
                                          <p:attrName>ppt_x</p:attrName>
                                        </p:attrNameLst>
                                      </p:cBhvr>
                                      <p:tavLst>
                                        <p:tav tm="0">
                                          <p:val>
                                            <p:fltVal val="0.5"/>
                                          </p:val>
                                        </p:tav>
                                        <p:tav tm="100000">
                                          <p:val>
                                            <p:strVal val="#ppt_x"/>
                                          </p:val>
                                        </p:tav>
                                      </p:tavLst>
                                    </p:anim>
                                    <p:anim calcmode="lin" valueType="num">
                                      <p:cBhvr>
                                        <p:cTn id="18" dur="500" fill="hold"/>
                                        <p:tgtEl>
                                          <p:spTgt spid="3"/>
                                        </p:tgtEl>
                                        <p:attrNameLst>
                                          <p:attrName>ppt_y</p:attrName>
                                        </p:attrNameLst>
                                      </p:cBhvr>
                                      <p:tavLst>
                                        <p:tav tm="0">
                                          <p:val>
                                            <p:fltVal val="0.5"/>
                                          </p:val>
                                        </p:tav>
                                        <p:tav tm="100000">
                                          <p:val>
                                            <p:strVal val="#ppt_y"/>
                                          </p:val>
                                        </p:tav>
                                      </p:tavLst>
                                    </p:anim>
                                  </p:childTnLst>
                                </p:cTn>
                              </p:par>
                            </p:childTnLst>
                          </p:cTn>
                        </p:par>
                        <p:par>
                          <p:cTn id="19" fill="hold">
                            <p:stCondLst>
                              <p:cond delay="1750"/>
                            </p:stCondLst>
                            <p:childTnLst>
                              <p:par>
                                <p:cTn id="20" presetID="53" presetClass="entr" presetSubtype="16"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animEffect transition="in" filter="fade">
                                      <p:cBhvr>
                                        <p:cTn id="24" dur="500"/>
                                        <p:tgtEl>
                                          <p:spTgt spid="2"/>
                                        </p:tgtEl>
                                      </p:cBhvr>
                                    </p:animEffect>
                                  </p:childTnLst>
                                </p:cTn>
                              </p:par>
                            </p:childTnLst>
                          </p:cTn>
                        </p:par>
                        <p:par>
                          <p:cTn id="25" fill="hold">
                            <p:stCondLst>
                              <p:cond delay="2250"/>
                            </p:stCondLst>
                            <p:childTnLst>
                              <p:par>
                                <p:cTn id="26" presetID="53" presetClass="entr" presetSubtype="528"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p:cTn id="28" dur="500" fill="hold"/>
                                        <p:tgtEl>
                                          <p:spTgt spid="30"/>
                                        </p:tgtEl>
                                        <p:attrNameLst>
                                          <p:attrName>ppt_w</p:attrName>
                                        </p:attrNameLst>
                                      </p:cBhvr>
                                      <p:tavLst>
                                        <p:tav tm="0">
                                          <p:val>
                                            <p:fltVal val="0"/>
                                          </p:val>
                                        </p:tav>
                                        <p:tav tm="100000">
                                          <p:val>
                                            <p:strVal val="#ppt_w"/>
                                          </p:val>
                                        </p:tav>
                                      </p:tavLst>
                                    </p:anim>
                                    <p:anim calcmode="lin" valueType="num">
                                      <p:cBhvr>
                                        <p:cTn id="29" dur="500" fill="hold"/>
                                        <p:tgtEl>
                                          <p:spTgt spid="30"/>
                                        </p:tgtEl>
                                        <p:attrNameLst>
                                          <p:attrName>ppt_h</p:attrName>
                                        </p:attrNameLst>
                                      </p:cBhvr>
                                      <p:tavLst>
                                        <p:tav tm="0">
                                          <p:val>
                                            <p:fltVal val="0"/>
                                          </p:val>
                                        </p:tav>
                                        <p:tav tm="100000">
                                          <p:val>
                                            <p:strVal val="#ppt_h"/>
                                          </p:val>
                                        </p:tav>
                                      </p:tavLst>
                                    </p:anim>
                                    <p:animEffect transition="in" filter="fade">
                                      <p:cBhvr>
                                        <p:cTn id="30" dur="500"/>
                                        <p:tgtEl>
                                          <p:spTgt spid="30"/>
                                        </p:tgtEl>
                                      </p:cBhvr>
                                    </p:animEffect>
                                    <p:anim calcmode="lin" valueType="num">
                                      <p:cBhvr>
                                        <p:cTn id="31" dur="500" fill="hold"/>
                                        <p:tgtEl>
                                          <p:spTgt spid="30"/>
                                        </p:tgtEl>
                                        <p:attrNameLst>
                                          <p:attrName>ppt_x</p:attrName>
                                        </p:attrNameLst>
                                      </p:cBhvr>
                                      <p:tavLst>
                                        <p:tav tm="0">
                                          <p:val>
                                            <p:fltVal val="0.5"/>
                                          </p:val>
                                        </p:tav>
                                        <p:tav tm="100000">
                                          <p:val>
                                            <p:strVal val="#ppt_x"/>
                                          </p:val>
                                        </p:tav>
                                      </p:tavLst>
                                    </p:anim>
                                    <p:anim calcmode="lin" valueType="num">
                                      <p:cBhvr>
                                        <p:cTn id="32" dur="500" fill="hold"/>
                                        <p:tgtEl>
                                          <p:spTgt spid="3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MH_Other_9"/>
          <p:cNvCxnSpPr/>
          <p:nvPr>
            <p:custDataLst>
              <p:tags r:id="rId2"/>
            </p:custDataLst>
          </p:nvPr>
        </p:nvCxnSpPr>
        <p:spPr>
          <a:xfrm>
            <a:off x="6342858" y="4671801"/>
            <a:ext cx="0" cy="1152525"/>
          </a:xfrm>
          <a:prstGeom prst="line">
            <a:avLst/>
          </a:prstGeom>
          <a:ln w="25400">
            <a:solidFill>
              <a:srgbClr val="BFBFBF"/>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1414478" y="1101504"/>
            <a:ext cx="9124429" cy="4856384"/>
            <a:chOff x="4136062" y="1894606"/>
            <a:chExt cx="6314687" cy="3059982"/>
          </a:xfrm>
        </p:grpSpPr>
        <p:sp>
          <p:nvSpPr>
            <p:cNvPr id="4" name="MH_Other_1"/>
            <p:cNvSpPr/>
            <p:nvPr>
              <p:custDataLst>
                <p:tags r:id="rId4"/>
              </p:custDataLst>
            </p:nvPr>
          </p:nvSpPr>
          <p:spPr bwMode="auto">
            <a:xfrm>
              <a:off x="5249863" y="3265488"/>
              <a:ext cx="336550" cy="1689100"/>
            </a:xfrm>
            <a:custGeom>
              <a:avLst/>
              <a:gdLst/>
              <a:ahLst/>
              <a:cxnLst/>
              <a:rect l="l" t="t" r="r" b="b"/>
              <a:pathLst>
                <a:path w="450000" h="2254054">
                  <a:moveTo>
                    <a:pt x="450000" y="0"/>
                  </a:moveTo>
                  <a:lnTo>
                    <a:pt x="450000" y="1804054"/>
                  </a:lnTo>
                  <a:lnTo>
                    <a:pt x="0" y="2254054"/>
                  </a:lnTo>
                  <a:lnTo>
                    <a:pt x="0" y="450000"/>
                  </a:lnTo>
                  <a:close/>
                </a:path>
              </a:pathLst>
            </a:custGeom>
            <a:solidFill>
              <a:schemeClr val="accent1">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900" dirty="0">
                <a:solidFill>
                  <a:srgbClr val="4D4D4D"/>
                </a:solidFill>
                <a:latin typeface="微软雅黑" panose="020B0503020204020204" pitchFamily="34" charset="-122"/>
              </a:endParaRPr>
            </a:p>
          </p:txBody>
        </p:sp>
        <p:sp>
          <p:nvSpPr>
            <p:cNvPr id="5" name="MH_Other_2"/>
            <p:cNvSpPr/>
            <p:nvPr>
              <p:custDataLst>
                <p:tags r:id="rId5"/>
              </p:custDataLst>
            </p:nvPr>
          </p:nvSpPr>
          <p:spPr bwMode="auto">
            <a:xfrm>
              <a:off x="6597650" y="1919288"/>
              <a:ext cx="336550" cy="1689100"/>
            </a:xfrm>
            <a:custGeom>
              <a:avLst/>
              <a:gdLst/>
              <a:ahLst/>
              <a:cxnLst/>
              <a:rect l="l" t="t" r="r" b="b"/>
              <a:pathLst>
                <a:path w="450000" h="2254054">
                  <a:moveTo>
                    <a:pt x="450000" y="0"/>
                  </a:moveTo>
                  <a:lnTo>
                    <a:pt x="450000" y="1804054"/>
                  </a:lnTo>
                  <a:lnTo>
                    <a:pt x="0" y="2254054"/>
                  </a:lnTo>
                  <a:lnTo>
                    <a:pt x="0" y="450000"/>
                  </a:lnTo>
                  <a:close/>
                </a:path>
              </a:pathLst>
            </a:custGeom>
            <a:solidFill>
              <a:schemeClr val="accent1">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900" dirty="0">
                <a:solidFill>
                  <a:srgbClr val="4D4D4D"/>
                </a:solidFill>
                <a:latin typeface="微软雅黑" panose="020B0503020204020204" pitchFamily="34" charset="-122"/>
              </a:endParaRPr>
            </a:p>
          </p:txBody>
        </p:sp>
        <p:sp>
          <p:nvSpPr>
            <p:cNvPr id="6" name="MH_Other_3"/>
            <p:cNvSpPr/>
            <p:nvPr>
              <p:custDataLst>
                <p:tags r:id="rId6"/>
              </p:custDataLst>
            </p:nvPr>
          </p:nvSpPr>
          <p:spPr bwMode="auto">
            <a:xfrm>
              <a:off x="5922963" y="2593975"/>
              <a:ext cx="336550" cy="1690688"/>
            </a:xfrm>
            <a:custGeom>
              <a:avLst/>
              <a:gdLst/>
              <a:ahLst/>
              <a:cxnLst/>
              <a:rect l="l" t="t" r="r" b="b"/>
              <a:pathLst>
                <a:path w="450000" h="2254054">
                  <a:moveTo>
                    <a:pt x="450000" y="0"/>
                  </a:moveTo>
                  <a:lnTo>
                    <a:pt x="450000" y="1804054"/>
                  </a:lnTo>
                  <a:lnTo>
                    <a:pt x="0" y="2254054"/>
                  </a:lnTo>
                  <a:lnTo>
                    <a:pt x="0" y="450000"/>
                  </a:lnTo>
                  <a:close/>
                </a:path>
              </a:pathLst>
            </a:custGeom>
            <a:solidFill>
              <a:schemeClr val="accent2">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900" dirty="0">
                <a:solidFill>
                  <a:srgbClr val="4D4D4D"/>
                </a:solidFill>
                <a:latin typeface="微软雅黑" panose="020B0503020204020204" pitchFamily="34" charset="-122"/>
              </a:endParaRPr>
            </a:p>
          </p:txBody>
        </p:sp>
        <p:sp>
          <p:nvSpPr>
            <p:cNvPr id="7" name="MH_Other_4"/>
            <p:cNvSpPr/>
            <p:nvPr>
              <p:custDataLst>
                <p:tags r:id="rId7"/>
              </p:custDataLst>
            </p:nvPr>
          </p:nvSpPr>
          <p:spPr bwMode="auto">
            <a:xfrm>
              <a:off x="4312391" y="2094170"/>
              <a:ext cx="2485241" cy="463550"/>
            </a:xfrm>
            <a:custGeom>
              <a:avLst/>
              <a:gdLst/>
              <a:ahLst/>
              <a:cxnLst/>
              <a:rect l="l" t="t" r="r" b="b"/>
              <a:pathLst>
                <a:path w="1924394" h="617272">
                  <a:moveTo>
                    <a:pt x="1615758" y="0"/>
                  </a:moveTo>
                  <a:lnTo>
                    <a:pt x="1924394" y="308636"/>
                  </a:lnTo>
                  <a:lnTo>
                    <a:pt x="1615758" y="617272"/>
                  </a:lnTo>
                  <a:lnTo>
                    <a:pt x="1615758" y="534388"/>
                  </a:lnTo>
                  <a:lnTo>
                    <a:pt x="0" y="534388"/>
                  </a:lnTo>
                  <a:lnTo>
                    <a:pt x="451504" y="82884"/>
                  </a:lnTo>
                  <a:lnTo>
                    <a:pt x="1615758" y="82884"/>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350" b="1" dirty="0" smtClean="0">
                  <a:latin typeface="+mj-lt"/>
                </a:rPr>
                <a:t>1.</a:t>
              </a:r>
              <a:r>
                <a:rPr lang="zh-CN" altLang="en-US" sz="1350" b="1" dirty="0" smtClean="0">
                  <a:latin typeface="+mj-lt"/>
                </a:rPr>
                <a:t>西周时期的音乐</a:t>
              </a:r>
              <a:endParaRPr lang="zh-CN" altLang="en-US" sz="1350" b="1" dirty="0">
                <a:latin typeface="+mj-lt"/>
              </a:endParaRPr>
            </a:p>
          </p:txBody>
        </p:sp>
        <p:sp>
          <p:nvSpPr>
            <p:cNvPr id="9" name="MH_Other_6"/>
            <p:cNvSpPr/>
            <p:nvPr>
              <p:custDataLst>
                <p:tags r:id="rId8"/>
              </p:custDataLst>
            </p:nvPr>
          </p:nvSpPr>
          <p:spPr bwMode="auto">
            <a:xfrm>
              <a:off x="4312392" y="2655548"/>
              <a:ext cx="2470954" cy="461963"/>
            </a:xfrm>
            <a:custGeom>
              <a:avLst/>
              <a:gdLst/>
              <a:ahLst/>
              <a:cxnLst/>
              <a:rect l="l" t="t" r="r" b="b"/>
              <a:pathLst>
                <a:path w="2824005" h="617272">
                  <a:moveTo>
                    <a:pt x="2515369" y="0"/>
                  </a:moveTo>
                  <a:lnTo>
                    <a:pt x="2824005" y="308636"/>
                  </a:lnTo>
                  <a:lnTo>
                    <a:pt x="2515369" y="617272"/>
                  </a:lnTo>
                  <a:lnTo>
                    <a:pt x="2515369" y="534388"/>
                  </a:lnTo>
                  <a:lnTo>
                    <a:pt x="0" y="534388"/>
                  </a:lnTo>
                  <a:lnTo>
                    <a:pt x="213019" y="321369"/>
                  </a:lnTo>
                  <a:lnTo>
                    <a:pt x="451504" y="82884"/>
                  </a:lnTo>
                  <a:lnTo>
                    <a:pt x="2515369" y="82884"/>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350" b="1" dirty="0" smtClean="0">
                  <a:latin typeface="+mj-lt"/>
                </a:rPr>
                <a:t>2.</a:t>
              </a:r>
              <a:r>
                <a:rPr lang="zh-CN" altLang="en-US" sz="1350" b="1" dirty="0" smtClean="0">
                  <a:latin typeface="+mj-lt"/>
                </a:rPr>
                <a:t>春秋战国时期的音乐</a:t>
              </a:r>
              <a:endParaRPr lang="zh-CN" altLang="en-US" sz="1350" b="1" dirty="0">
                <a:latin typeface="+mj-lt"/>
              </a:endParaRPr>
            </a:p>
          </p:txBody>
        </p:sp>
        <p:sp>
          <p:nvSpPr>
            <p:cNvPr id="10" name="MH_Other_7"/>
            <p:cNvSpPr/>
            <p:nvPr>
              <p:custDataLst>
                <p:tags r:id="rId9"/>
              </p:custDataLst>
            </p:nvPr>
          </p:nvSpPr>
          <p:spPr bwMode="auto">
            <a:xfrm flipH="1">
              <a:off x="6466338" y="3575471"/>
              <a:ext cx="3058596" cy="461962"/>
            </a:xfrm>
            <a:custGeom>
              <a:avLst/>
              <a:gdLst/>
              <a:ahLst/>
              <a:cxnLst/>
              <a:rect l="l" t="t" r="r" b="b"/>
              <a:pathLst>
                <a:path w="2824833" h="617272">
                  <a:moveTo>
                    <a:pt x="2516197" y="0"/>
                  </a:moveTo>
                  <a:lnTo>
                    <a:pt x="2516197" y="82884"/>
                  </a:lnTo>
                  <a:lnTo>
                    <a:pt x="0" y="82884"/>
                  </a:lnTo>
                  <a:lnTo>
                    <a:pt x="0" y="86022"/>
                  </a:lnTo>
                  <a:lnTo>
                    <a:pt x="448366" y="534388"/>
                  </a:lnTo>
                  <a:lnTo>
                    <a:pt x="2516197" y="534388"/>
                  </a:lnTo>
                  <a:lnTo>
                    <a:pt x="2516197" y="617272"/>
                  </a:lnTo>
                  <a:lnTo>
                    <a:pt x="2824833" y="308636"/>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350" b="1" dirty="0" smtClean="0">
                  <a:latin typeface="+mj-lt"/>
                </a:rPr>
                <a:t>1.</a:t>
              </a:r>
              <a:r>
                <a:rPr lang="zh-CN" altLang="en-US" sz="1350" b="1" dirty="0" smtClean="0">
                  <a:latin typeface="+mj-lt"/>
                </a:rPr>
                <a:t>春秋战国时期音乐的繁荣</a:t>
              </a:r>
              <a:endParaRPr lang="zh-CN" altLang="en-US" sz="1350" b="1" dirty="0">
                <a:latin typeface="+mj-lt"/>
              </a:endParaRPr>
            </a:p>
          </p:txBody>
        </p:sp>
        <p:sp>
          <p:nvSpPr>
            <p:cNvPr id="28" name="矩形 27"/>
            <p:cNvSpPr/>
            <p:nvPr/>
          </p:nvSpPr>
          <p:spPr>
            <a:xfrm>
              <a:off x="8208775" y="1894606"/>
              <a:ext cx="2241974" cy="302215"/>
            </a:xfrm>
            <a:prstGeom prst="rect">
              <a:avLst/>
            </a:prstGeom>
          </p:spPr>
          <p:txBody>
            <a:bodyPr wrap="square">
              <a:spAutoFit/>
              <a:scene3d>
                <a:camera prst="orthographicFront"/>
                <a:lightRig rig="threePt" dir="t"/>
              </a:scene3d>
              <a:sp3d contourW="12700"/>
            </a:bodyPr>
            <a:lstStyle/>
            <a:p>
              <a:pPr algn="just">
                <a:lnSpc>
                  <a:spcPct val="120000"/>
                </a:lnSpc>
              </a:pPr>
              <a:endParaRPr lang="zh-CN" altLang="en-US" b="1" dirty="0">
                <a:solidFill>
                  <a:schemeClr val="accent1"/>
                </a:solidFill>
                <a:latin typeface="迷你简准圆" panose="03000509000000000000" pitchFamily="65" charset="-122"/>
                <a:ea typeface="迷你简准圆" panose="03000509000000000000" pitchFamily="65" charset="-122"/>
              </a:endParaRPr>
            </a:p>
          </p:txBody>
        </p:sp>
        <p:sp>
          <p:nvSpPr>
            <p:cNvPr id="30" name="矩形 29"/>
            <p:cNvSpPr/>
            <p:nvPr/>
          </p:nvSpPr>
          <p:spPr>
            <a:xfrm>
              <a:off x="4136062" y="3876611"/>
              <a:ext cx="2251817" cy="271176"/>
            </a:xfrm>
            <a:prstGeom prst="rect">
              <a:avLst/>
            </a:prstGeom>
          </p:spPr>
          <p:txBody>
            <a:bodyPr wrap="square">
              <a:spAutoFit/>
              <a:scene3d>
                <a:camera prst="orthographicFront"/>
                <a:lightRig rig="threePt" dir="t"/>
              </a:scene3d>
              <a:sp3d contourW="12700"/>
            </a:bodyPr>
            <a:lstStyle/>
            <a:p>
              <a:pPr algn="ctr">
                <a:lnSpc>
                  <a:spcPct val="120000"/>
                </a:lnSpc>
                <a:defRPr/>
              </a:pPr>
              <a:r>
                <a:rPr lang="zh-CN" altLang="en-US" sz="2000" dirty="0">
                  <a:latin typeface="+mj-ea"/>
                  <a:ea typeface="+mj-ea"/>
                </a:rPr>
                <a:t>春秋战国时期的音乐</a:t>
              </a:r>
            </a:p>
          </p:txBody>
        </p:sp>
      </p:grpSp>
      <p:grpSp>
        <p:nvGrpSpPr>
          <p:cNvPr id="3" name="组合 2"/>
          <p:cNvGrpSpPr/>
          <p:nvPr/>
        </p:nvGrpSpPr>
        <p:grpSpPr>
          <a:xfrm>
            <a:off x="567531" y="457653"/>
            <a:ext cx="614363" cy="392543"/>
            <a:chOff x="3672114" y="-827314"/>
            <a:chExt cx="396844" cy="142875"/>
          </a:xfrm>
        </p:grpSpPr>
        <p:cxnSp>
          <p:nvCxnSpPr>
            <p:cNvPr id="12" name="直接连接符 11"/>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15" name="文本框 14"/>
          <p:cNvSpPr txBox="1"/>
          <p:nvPr/>
        </p:nvSpPr>
        <p:spPr>
          <a:xfrm>
            <a:off x="1444625" y="361950"/>
            <a:ext cx="4441825" cy="584775"/>
          </a:xfrm>
          <a:prstGeom prst="rect">
            <a:avLst/>
          </a:prstGeom>
          <a:noFill/>
        </p:spPr>
        <p:txBody>
          <a:bodyPr wrap="square" rtlCol="0">
            <a:spAutoFit/>
            <a:scene3d>
              <a:camera prst="orthographicFront"/>
              <a:lightRig rig="threePt" dir="t"/>
            </a:scene3d>
            <a:sp3d contourW="12700"/>
          </a:bodyPr>
          <a:lstStyle/>
          <a:p>
            <a:r>
              <a:rPr lang="zh-CN" altLang="en-US" sz="3200" dirty="0"/>
              <a:t>中国各历史时期的音乐</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32" name="MH_Other_8"/>
          <p:cNvSpPr/>
          <p:nvPr>
            <p:custDataLst>
              <p:tags r:id="rId3"/>
            </p:custDataLst>
          </p:nvPr>
        </p:nvSpPr>
        <p:spPr bwMode="auto">
          <a:xfrm flipH="1">
            <a:off x="4781617" y="4834001"/>
            <a:ext cx="4419531" cy="795274"/>
          </a:xfrm>
          <a:custGeom>
            <a:avLst/>
            <a:gdLst/>
            <a:ahLst/>
            <a:cxnLst/>
            <a:rect l="l" t="t" r="r" b="b"/>
            <a:pathLst>
              <a:path w="1926443" h="617272">
                <a:moveTo>
                  <a:pt x="1617807" y="0"/>
                </a:moveTo>
                <a:lnTo>
                  <a:pt x="1617807" y="82884"/>
                </a:lnTo>
                <a:lnTo>
                  <a:pt x="0" y="82884"/>
                </a:lnTo>
                <a:lnTo>
                  <a:pt x="451504" y="534388"/>
                </a:lnTo>
                <a:lnTo>
                  <a:pt x="1617807" y="534388"/>
                </a:lnTo>
                <a:lnTo>
                  <a:pt x="1617807" y="617272"/>
                </a:lnTo>
                <a:lnTo>
                  <a:pt x="1926443" y="308636"/>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350" b="1" dirty="0" smtClean="0">
                <a:latin typeface="+mj-lt"/>
              </a:rPr>
              <a:t>2.</a:t>
            </a:r>
            <a:r>
              <a:rPr lang="zh-CN" altLang="en-US" sz="1350" b="1" dirty="0" smtClean="0">
                <a:latin typeface="+mj-lt"/>
              </a:rPr>
              <a:t>春秋战国时期的</a:t>
            </a:r>
            <a:r>
              <a:rPr lang="en-US" altLang="zh-CN" sz="1350" b="1" dirty="0" smtClean="0">
                <a:latin typeface="+mj-lt"/>
              </a:rPr>
              <a:t>《</a:t>
            </a:r>
            <a:r>
              <a:rPr lang="zh-CN" altLang="en-US" sz="1350" b="1" dirty="0" smtClean="0">
                <a:latin typeface="+mj-lt"/>
              </a:rPr>
              <a:t>诗经</a:t>
            </a:r>
            <a:r>
              <a:rPr lang="en-US" altLang="zh-CN" sz="1350" b="1" dirty="0" smtClean="0">
                <a:latin typeface="+mj-lt"/>
              </a:rPr>
              <a:t>》</a:t>
            </a:r>
            <a:r>
              <a:rPr lang="zh-CN" altLang="en-US" sz="1350" b="1" dirty="0" smtClean="0">
                <a:latin typeface="+mj-lt"/>
              </a:rPr>
              <a:t>与</a:t>
            </a:r>
            <a:r>
              <a:rPr lang="en-US" altLang="zh-CN" sz="1350" b="1" dirty="0" smtClean="0">
                <a:latin typeface="+mj-lt"/>
              </a:rPr>
              <a:t>《</a:t>
            </a:r>
            <a:r>
              <a:rPr lang="zh-CN" altLang="en-US" sz="1350" b="1" dirty="0" smtClean="0">
                <a:latin typeface="+mj-lt"/>
              </a:rPr>
              <a:t>楚辞</a:t>
            </a:r>
            <a:r>
              <a:rPr lang="en-US" altLang="zh-CN" sz="1350" b="1" dirty="0" smtClean="0">
                <a:latin typeface="+mj-lt"/>
              </a:rPr>
              <a:t>》</a:t>
            </a:r>
            <a:endParaRPr lang="zh-CN" altLang="en-US" sz="1350" b="1" dirty="0">
              <a:latin typeface="+mj-lt"/>
            </a:endParaRPr>
          </a:p>
        </p:txBody>
      </p:sp>
      <p:sp>
        <p:nvSpPr>
          <p:cNvPr id="16" name="矩形 15"/>
          <p:cNvSpPr/>
          <p:nvPr/>
        </p:nvSpPr>
        <p:spPr>
          <a:xfrm>
            <a:off x="5776888" y="1804168"/>
            <a:ext cx="5124398" cy="461665"/>
          </a:xfrm>
          <a:prstGeom prst="rect">
            <a:avLst/>
          </a:prstGeom>
        </p:spPr>
        <p:txBody>
          <a:bodyPr wrap="square">
            <a:spAutoFit/>
          </a:bodyPr>
          <a:lstStyle/>
          <a:p>
            <a:r>
              <a:rPr lang="zh-CN" altLang="en-US" sz="2400" dirty="0" smtClean="0">
                <a:solidFill>
                  <a:schemeClr val="tx1">
                    <a:lumMod val="65000"/>
                    <a:lumOff val="35000"/>
                  </a:schemeClr>
                </a:solidFill>
                <a:latin typeface="+mj-ea"/>
                <a:ea typeface="+mj-ea"/>
              </a:rPr>
              <a:t>第四节   西周春秋战国时期的音乐</a:t>
            </a:r>
            <a:endParaRPr lang="zh-CN" altLang="en-US" sz="2400" dirty="0">
              <a:latin typeface="+mj-ea"/>
              <a:ea typeface="+mj-ea"/>
            </a:endParaRPr>
          </a:p>
        </p:txBody>
      </p:sp>
    </p:spTree>
    <p:custDataLst>
      <p:tags r:id="rId1"/>
    </p:custDataLst>
    <p:extLst>
      <p:ext uri="{BB962C8B-B14F-4D97-AF65-F5344CB8AC3E}">
        <p14:creationId xmlns:p14="http://schemas.microsoft.com/office/powerpoint/2010/main" val="35319491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2" presetClass="entr" presetSubtype="1" fill="hold"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up)">
                                      <p:cBhvr>
                                        <p:cTn id="14" dur="500"/>
                                        <p:tgtEl>
                                          <p:spTgt spid="18"/>
                                        </p:tgtEl>
                                      </p:cBhvr>
                                    </p:animEffect>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001536" y="2292561"/>
            <a:ext cx="2512139" cy="3951077"/>
            <a:chOff x="2170122" y="2779188"/>
            <a:chExt cx="1591459" cy="3110943"/>
          </a:xfrm>
        </p:grpSpPr>
        <p:sp>
          <p:nvSpPr>
            <p:cNvPr id="19" name="MH_SubTitle_1"/>
            <p:cNvSpPr/>
            <p:nvPr>
              <p:custDataLst>
                <p:tags r:id="rId4"/>
              </p:custDataLst>
            </p:nvPr>
          </p:nvSpPr>
          <p:spPr>
            <a:xfrm>
              <a:off x="2170122" y="2779188"/>
              <a:ext cx="546100" cy="3109912"/>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1"/>
            </a:solidFill>
            <a:effectLst>
              <a:outerShdw blurRad="50800" dist="38100" dir="5400000" algn="t" rotWithShape="0">
                <a:prstClr val="black">
                  <a:alpha val="40000"/>
                </a:prstClr>
              </a:outerShdw>
            </a:effectLst>
          </p:spPr>
          <p:txBody>
            <a:bodyPr vert="eaVert" bIns="1440000">
              <a:normAutofit/>
            </a:bodyPr>
            <a:lstStyle/>
            <a:p>
              <a:pPr>
                <a:lnSpc>
                  <a:spcPct val="120000"/>
                </a:lnSpc>
                <a:defRPr/>
              </a:pPr>
              <a:r>
                <a:rPr lang="en-US" altLang="zh-CN" dirty="0" smtClean="0">
                  <a:solidFill>
                    <a:srgbClr val="FFFFFF"/>
                  </a:solidFill>
                </a:rPr>
                <a:t>1.</a:t>
              </a:r>
              <a:r>
                <a:rPr lang="zh-CN" altLang="en-US" dirty="0" smtClean="0">
                  <a:solidFill>
                    <a:srgbClr val="FFFFFF"/>
                  </a:solidFill>
                </a:rPr>
                <a:t>秦朝时期的音乐</a:t>
              </a:r>
              <a:endParaRPr lang="en-US" altLang="zh-CN" dirty="0">
                <a:solidFill>
                  <a:srgbClr val="FFFFFF"/>
                </a:solidFill>
              </a:endParaRPr>
            </a:p>
          </p:txBody>
        </p:sp>
        <p:sp>
          <p:nvSpPr>
            <p:cNvPr id="20" name="MH_SubTitle_2"/>
            <p:cNvSpPr/>
            <p:nvPr>
              <p:custDataLst>
                <p:tags r:id="rId5"/>
              </p:custDataLst>
            </p:nvPr>
          </p:nvSpPr>
          <p:spPr>
            <a:xfrm>
              <a:off x="3213894" y="2781806"/>
              <a:ext cx="547687"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2"/>
            </a:solidFill>
            <a:effectLst>
              <a:outerShdw blurRad="50800" dist="38100" dir="5400000" algn="t" rotWithShape="0">
                <a:prstClr val="black">
                  <a:alpha val="40000"/>
                </a:prstClr>
              </a:outerShdw>
            </a:effectLst>
          </p:spPr>
          <p:txBody>
            <a:bodyPr vert="eaVert" bIns="1332000">
              <a:normAutofit/>
            </a:bodyPr>
            <a:lstStyle/>
            <a:p>
              <a:pPr>
                <a:lnSpc>
                  <a:spcPct val="120000"/>
                </a:lnSpc>
                <a:defRPr/>
              </a:pPr>
              <a:r>
                <a:rPr lang="en-US" altLang="zh-CN" dirty="0" smtClean="0">
                  <a:solidFill>
                    <a:srgbClr val="FFFFFF"/>
                  </a:solidFill>
                </a:rPr>
                <a:t>2.</a:t>
              </a:r>
              <a:r>
                <a:rPr lang="zh-CN" altLang="en-US" dirty="0" smtClean="0">
                  <a:solidFill>
                    <a:srgbClr val="FFFFFF"/>
                  </a:solidFill>
                </a:rPr>
                <a:t>汉朝时期的音乐</a:t>
              </a:r>
              <a:endParaRPr lang="en-US" altLang="zh-CN" dirty="0">
                <a:solidFill>
                  <a:srgbClr val="FFFFFF"/>
                </a:solidFill>
              </a:endParaRPr>
            </a:p>
          </p:txBody>
        </p:sp>
      </p:grpSp>
      <p:grpSp>
        <p:nvGrpSpPr>
          <p:cNvPr id="5" name="组合 4"/>
          <p:cNvGrpSpPr/>
          <p:nvPr/>
        </p:nvGrpSpPr>
        <p:grpSpPr>
          <a:xfrm>
            <a:off x="6317533" y="2271297"/>
            <a:ext cx="4778222" cy="2747311"/>
            <a:chOff x="6317533" y="2271297"/>
            <a:chExt cx="4778222" cy="2747311"/>
          </a:xfrm>
        </p:grpSpPr>
        <p:sp>
          <p:nvSpPr>
            <p:cNvPr id="32" name="MH_Other_2"/>
            <p:cNvSpPr/>
            <p:nvPr>
              <p:custDataLst>
                <p:tags r:id="rId2"/>
              </p:custDataLst>
            </p:nvPr>
          </p:nvSpPr>
          <p:spPr>
            <a:xfrm>
              <a:off x="6317533" y="2271297"/>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sp>
          <p:nvSpPr>
            <p:cNvPr id="34" name="MH_Other_3"/>
            <p:cNvSpPr/>
            <p:nvPr>
              <p:custDataLst>
                <p:tags r:id="rId3"/>
              </p:custDataLst>
            </p:nvPr>
          </p:nvSpPr>
          <p:spPr>
            <a:xfrm rot="10800000">
              <a:off x="10708405" y="4631258"/>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grpSp>
      <p:sp>
        <p:nvSpPr>
          <p:cNvPr id="33" name="矩形 32"/>
          <p:cNvSpPr/>
          <p:nvPr/>
        </p:nvSpPr>
        <p:spPr>
          <a:xfrm>
            <a:off x="6940735" y="2760453"/>
            <a:ext cx="3792276" cy="49795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dirty="0" smtClean="0">
                <a:solidFill>
                  <a:schemeClr val="tx1">
                    <a:lumMod val="65000"/>
                    <a:lumOff val="35000"/>
                  </a:schemeClr>
                </a:solidFill>
                <a:latin typeface="+mj-ea"/>
                <a:ea typeface="+mj-ea"/>
              </a:rPr>
              <a:t>第五节   秦汉时期的音乐</a:t>
            </a:r>
            <a:endParaRPr lang="zh-CN" altLang="en-US" sz="2400" dirty="0">
              <a:solidFill>
                <a:schemeClr val="tx1">
                  <a:lumMod val="65000"/>
                  <a:lumOff val="35000"/>
                </a:schemeClr>
              </a:solidFill>
              <a:latin typeface="+mj-ea"/>
              <a:ea typeface="+mj-ea"/>
            </a:endParaRPr>
          </a:p>
        </p:txBody>
      </p:sp>
      <p:grpSp>
        <p:nvGrpSpPr>
          <p:cNvPr id="2" name="组合 1"/>
          <p:cNvGrpSpPr/>
          <p:nvPr/>
        </p:nvGrpSpPr>
        <p:grpSpPr>
          <a:xfrm>
            <a:off x="567531" y="457653"/>
            <a:ext cx="614363" cy="392543"/>
            <a:chOff x="3672114" y="-827314"/>
            <a:chExt cx="396844" cy="142875"/>
          </a:xfrm>
        </p:grpSpPr>
        <p:cxnSp>
          <p:nvCxnSpPr>
            <p:cNvPr id="4" name="直接连接符 3"/>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8" name="文本框 7"/>
          <p:cNvSpPr txBox="1"/>
          <p:nvPr/>
        </p:nvSpPr>
        <p:spPr>
          <a:xfrm>
            <a:off x="1444625" y="361950"/>
            <a:ext cx="4670425" cy="584775"/>
          </a:xfrm>
          <a:prstGeom prst="rect">
            <a:avLst/>
          </a:prstGeom>
          <a:noFill/>
        </p:spPr>
        <p:txBody>
          <a:bodyPr wrap="square" rtlCol="0">
            <a:spAutoFit/>
            <a:scene3d>
              <a:camera prst="orthographicFront"/>
              <a:lightRig rig="threePt" dir="t"/>
            </a:scene3d>
            <a:sp3d contourW="12700"/>
          </a:bodyPr>
          <a:lstStyle/>
          <a:p>
            <a:r>
              <a:rPr lang="zh-CN" altLang="en-US" sz="3200" dirty="0"/>
              <a:t>中国各历史时期的音乐</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Tree>
    <p:custDataLst>
      <p:tags r:id="rId1"/>
    </p:custDataLst>
    <p:extLst>
      <p:ext uri="{BB962C8B-B14F-4D97-AF65-F5344CB8AC3E}">
        <p14:creationId xmlns:p14="http://schemas.microsoft.com/office/powerpoint/2010/main" val="9649825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71513" y="1674768"/>
            <a:ext cx="5617442" cy="4225959"/>
            <a:chOff x="2544763" y="2730445"/>
            <a:chExt cx="2260117" cy="3717341"/>
          </a:xfrm>
        </p:grpSpPr>
        <p:sp>
          <p:nvSpPr>
            <p:cNvPr id="20" name="MH_SubTitle_2"/>
            <p:cNvSpPr/>
            <p:nvPr>
              <p:custDataLst>
                <p:tags r:id="rId4"/>
              </p:custDataLst>
            </p:nvPr>
          </p:nvSpPr>
          <p:spPr>
            <a:xfrm>
              <a:off x="2544763" y="2730445"/>
              <a:ext cx="367899" cy="3717341"/>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2"/>
            </a:solidFill>
            <a:effectLst>
              <a:outerShdw blurRad="50800" dist="38100" dir="5400000" algn="t" rotWithShape="0">
                <a:prstClr val="black">
                  <a:alpha val="40000"/>
                </a:prstClr>
              </a:outerShdw>
            </a:effectLst>
          </p:spPr>
          <p:txBody>
            <a:bodyPr vert="eaVert" bIns="1332000">
              <a:normAutofit/>
            </a:bodyPr>
            <a:lstStyle/>
            <a:p>
              <a:pPr>
                <a:lnSpc>
                  <a:spcPct val="120000"/>
                </a:lnSpc>
                <a:defRPr/>
              </a:pPr>
              <a:r>
                <a:rPr lang="en-US" altLang="zh-CN" dirty="0">
                  <a:solidFill>
                    <a:srgbClr val="FFFFFF"/>
                  </a:solidFill>
                </a:rPr>
                <a:t>1.</a:t>
              </a:r>
              <a:r>
                <a:rPr lang="zh-CN" altLang="en-US" dirty="0">
                  <a:solidFill>
                    <a:srgbClr val="FFFFFF"/>
                  </a:solidFill>
                </a:rPr>
                <a:t>汉乐府的大规模采诗活动</a:t>
              </a:r>
              <a:endParaRPr lang="en-US" altLang="zh-CN" dirty="0">
                <a:solidFill>
                  <a:srgbClr val="FFFFFF"/>
                </a:solidFill>
              </a:endParaRPr>
            </a:p>
          </p:txBody>
        </p:sp>
        <p:sp>
          <p:nvSpPr>
            <p:cNvPr id="21" name="MH_SubTitle_3"/>
            <p:cNvSpPr/>
            <p:nvPr>
              <p:custDataLst>
                <p:tags r:id="rId5"/>
              </p:custDataLst>
            </p:nvPr>
          </p:nvSpPr>
          <p:spPr>
            <a:xfrm>
              <a:off x="3161347" y="2730445"/>
              <a:ext cx="389389" cy="3717341"/>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3"/>
            </a:solidFill>
            <a:effectLst>
              <a:outerShdw blurRad="50800" dist="38100" dir="5400000" algn="t" rotWithShape="0">
                <a:prstClr val="black">
                  <a:alpha val="40000"/>
                </a:prstClr>
              </a:outerShdw>
            </a:effectLst>
          </p:spPr>
          <p:txBody>
            <a:bodyPr vert="eaVert" bIns="1332000">
              <a:normAutofit/>
            </a:bodyPr>
            <a:lstStyle/>
            <a:p>
              <a:pPr>
                <a:lnSpc>
                  <a:spcPct val="120000"/>
                </a:lnSpc>
                <a:defRPr/>
              </a:pPr>
              <a:r>
                <a:rPr lang="en-US" altLang="zh-CN" dirty="0">
                  <a:solidFill>
                    <a:srgbClr val="FFFFFF"/>
                  </a:solidFill>
                </a:rPr>
                <a:t>2.</a:t>
              </a:r>
              <a:r>
                <a:rPr lang="zh-CN" altLang="en-US" dirty="0">
                  <a:solidFill>
                    <a:srgbClr val="FFFFFF"/>
                  </a:solidFill>
                </a:rPr>
                <a:t>汉乐府所用声调</a:t>
              </a:r>
              <a:endParaRPr lang="en-US" altLang="zh-CN" dirty="0">
                <a:solidFill>
                  <a:srgbClr val="FFFFFF"/>
                </a:solidFill>
              </a:endParaRPr>
            </a:p>
          </p:txBody>
        </p:sp>
        <p:sp>
          <p:nvSpPr>
            <p:cNvPr id="22" name="MH_SubTitle_4"/>
            <p:cNvSpPr/>
            <p:nvPr>
              <p:custDataLst>
                <p:tags r:id="rId6"/>
              </p:custDataLst>
            </p:nvPr>
          </p:nvSpPr>
          <p:spPr>
            <a:xfrm>
              <a:off x="3763747" y="2730445"/>
              <a:ext cx="396322" cy="3717341"/>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4"/>
            </a:solidFill>
            <a:effectLst>
              <a:outerShdw blurRad="50800" dist="38100" dir="5400000" algn="t" rotWithShape="0">
                <a:prstClr val="black">
                  <a:alpha val="40000"/>
                </a:prstClr>
              </a:outerShdw>
            </a:effectLst>
          </p:spPr>
          <p:txBody>
            <a:bodyPr vert="eaVert" bIns="1332000">
              <a:normAutofit/>
            </a:bodyPr>
            <a:lstStyle/>
            <a:p>
              <a:pPr>
                <a:lnSpc>
                  <a:spcPct val="120000"/>
                </a:lnSpc>
                <a:defRPr/>
              </a:pPr>
              <a:r>
                <a:rPr lang="en-US" altLang="zh-CN" dirty="0">
                  <a:solidFill>
                    <a:srgbClr val="FFFFFF"/>
                  </a:solidFill>
                </a:rPr>
                <a:t>3.</a:t>
              </a:r>
              <a:r>
                <a:rPr lang="zh-CN" altLang="en-US" dirty="0">
                  <a:solidFill>
                    <a:srgbClr val="FFFFFF"/>
                  </a:solidFill>
                </a:rPr>
                <a:t>相和歌的发展演变</a:t>
              </a:r>
              <a:endParaRPr lang="en-US" altLang="zh-CN" dirty="0">
                <a:solidFill>
                  <a:srgbClr val="FFFFFF"/>
                </a:solidFill>
              </a:endParaRPr>
            </a:p>
          </p:txBody>
        </p:sp>
        <p:sp>
          <p:nvSpPr>
            <p:cNvPr id="23" name="MH_SubTitle_5"/>
            <p:cNvSpPr/>
            <p:nvPr>
              <p:custDataLst>
                <p:tags r:id="rId7"/>
              </p:custDataLst>
            </p:nvPr>
          </p:nvSpPr>
          <p:spPr>
            <a:xfrm>
              <a:off x="4444615" y="2730445"/>
              <a:ext cx="360265" cy="3717341"/>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5"/>
            </a:solidFill>
            <a:effectLst>
              <a:outerShdw blurRad="50800" dist="38100" dir="5400000" algn="t" rotWithShape="0">
                <a:prstClr val="black">
                  <a:alpha val="40000"/>
                </a:prstClr>
              </a:outerShdw>
            </a:effectLst>
          </p:spPr>
          <p:txBody>
            <a:bodyPr vert="eaVert" bIns="1332000">
              <a:normAutofit/>
            </a:bodyPr>
            <a:lstStyle/>
            <a:p>
              <a:pPr>
                <a:lnSpc>
                  <a:spcPct val="120000"/>
                </a:lnSpc>
                <a:defRPr/>
              </a:pPr>
              <a:r>
                <a:rPr lang="en-US" altLang="zh-CN" dirty="0">
                  <a:solidFill>
                    <a:srgbClr val="FFFFFF"/>
                  </a:solidFill>
                </a:rPr>
                <a:t>4.</a:t>
              </a:r>
              <a:r>
                <a:rPr lang="zh-CN" altLang="en-US" dirty="0">
                  <a:solidFill>
                    <a:srgbClr val="FFFFFF"/>
                  </a:solidFill>
                </a:rPr>
                <a:t>说唱和戏剧艺术的发展</a:t>
              </a:r>
              <a:endParaRPr lang="en-US" altLang="zh-CN" dirty="0">
                <a:solidFill>
                  <a:srgbClr val="FFFFFF"/>
                </a:solidFill>
              </a:endParaRPr>
            </a:p>
          </p:txBody>
        </p:sp>
      </p:grpSp>
      <p:grpSp>
        <p:nvGrpSpPr>
          <p:cNvPr id="5" name="组合 4"/>
          <p:cNvGrpSpPr/>
          <p:nvPr/>
        </p:nvGrpSpPr>
        <p:grpSpPr>
          <a:xfrm>
            <a:off x="6317533" y="2271297"/>
            <a:ext cx="4778222" cy="2747311"/>
            <a:chOff x="6317533" y="2271297"/>
            <a:chExt cx="4778222" cy="2747311"/>
          </a:xfrm>
        </p:grpSpPr>
        <p:sp>
          <p:nvSpPr>
            <p:cNvPr id="32" name="MH_Other_2"/>
            <p:cNvSpPr/>
            <p:nvPr>
              <p:custDataLst>
                <p:tags r:id="rId2"/>
              </p:custDataLst>
            </p:nvPr>
          </p:nvSpPr>
          <p:spPr>
            <a:xfrm>
              <a:off x="6317533" y="2271297"/>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sp>
          <p:nvSpPr>
            <p:cNvPr id="34" name="MH_Other_3"/>
            <p:cNvSpPr/>
            <p:nvPr>
              <p:custDataLst>
                <p:tags r:id="rId3"/>
              </p:custDataLst>
            </p:nvPr>
          </p:nvSpPr>
          <p:spPr>
            <a:xfrm rot="10800000">
              <a:off x="10708405" y="4631258"/>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grpSp>
      <p:grpSp>
        <p:nvGrpSpPr>
          <p:cNvPr id="2" name="组合 1"/>
          <p:cNvGrpSpPr/>
          <p:nvPr/>
        </p:nvGrpSpPr>
        <p:grpSpPr>
          <a:xfrm>
            <a:off x="567531" y="457653"/>
            <a:ext cx="614363" cy="392543"/>
            <a:chOff x="3672114" y="-827314"/>
            <a:chExt cx="396844" cy="142875"/>
          </a:xfrm>
        </p:grpSpPr>
        <p:cxnSp>
          <p:nvCxnSpPr>
            <p:cNvPr id="4" name="直接连接符 3"/>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8" name="文本框 7"/>
          <p:cNvSpPr txBox="1"/>
          <p:nvPr/>
        </p:nvSpPr>
        <p:spPr>
          <a:xfrm>
            <a:off x="1444625" y="361950"/>
            <a:ext cx="4513263" cy="584775"/>
          </a:xfrm>
          <a:prstGeom prst="rect">
            <a:avLst/>
          </a:prstGeom>
          <a:noFill/>
        </p:spPr>
        <p:txBody>
          <a:bodyPr wrap="square" rtlCol="0">
            <a:spAutoFit/>
            <a:scene3d>
              <a:camera prst="orthographicFront"/>
              <a:lightRig rig="threePt" dir="t"/>
            </a:scene3d>
            <a:sp3d contourW="12700"/>
          </a:bodyPr>
          <a:lstStyle/>
          <a:p>
            <a:r>
              <a:rPr lang="zh-CN" altLang="en-US" sz="3200" dirty="0"/>
              <a:t>中国各历史时期的音乐</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9" name="矩形 8"/>
          <p:cNvSpPr/>
          <p:nvPr/>
        </p:nvSpPr>
        <p:spPr>
          <a:xfrm>
            <a:off x="7199514" y="2548087"/>
            <a:ext cx="3536546" cy="497957"/>
          </a:xfrm>
          <a:prstGeom prst="rect">
            <a:avLst/>
          </a:prstGeom>
        </p:spPr>
        <p:txBody>
          <a:bodyPr wrap="none">
            <a:spAutoFit/>
          </a:bodyPr>
          <a:lstStyle/>
          <a:p>
            <a:pPr algn="ctr">
              <a:lnSpc>
                <a:spcPct val="120000"/>
              </a:lnSpc>
            </a:pPr>
            <a:r>
              <a:rPr lang="zh-CN" altLang="en-US" sz="2400" dirty="0">
                <a:solidFill>
                  <a:schemeClr val="tx1">
                    <a:lumMod val="65000"/>
                    <a:lumOff val="35000"/>
                  </a:schemeClr>
                </a:solidFill>
                <a:latin typeface="+mj-ea"/>
                <a:ea typeface="+mj-ea"/>
              </a:rPr>
              <a:t>第五节   秦汉时期的音乐</a:t>
            </a:r>
          </a:p>
        </p:txBody>
      </p:sp>
      <p:sp>
        <p:nvSpPr>
          <p:cNvPr id="10" name="矩形 9"/>
          <p:cNvSpPr/>
          <p:nvPr/>
        </p:nvSpPr>
        <p:spPr>
          <a:xfrm>
            <a:off x="7915257" y="3294247"/>
            <a:ext cx="1980029" cy="461665"/>
          </a:xfrm>
          <a:prstGeom prst="rect">
            <a:avLst/>
          </a:prstGeom>
        </p:spPr>
        <p:txBody>
          <a:bodyPr wrap="none">
            <a:spAutoFit/>
          </a:bodyPr>
          <a:lstStyle/>
          <a:p>
            <a:pPr algn="ctr">
              <a:lnSpc>
                <a:spcPct val="120000"/>
              </a:lnSpc>
            </a:pPr>
            <a:r>
              <a:rPr lang="zh-CN" altLang="en-US" sz="2000" dirty="0" smtClean="0">
                <a:solidFill>
                  <a:schemeClr val="tx1">
                    <a:lumMod val="50000"/>
                    <a:lumOff val="50000"/>
                  </a:schemeClr>
                </a:solidFill>
                <a:latin typeface="+mn-ea"/>
              </a:rPr>
              <a:t>汉朝时期的音乐</a:t>
            </a:r>
            <a:endParaRPr lang="zh-CN" altLang="en-US" sz="2000" dirty="0">
              <a:solidFill>
                <a:schemeClr val="tx1">
                  <a:lumMod val="50000"/>
                  <a:lumOff val="50000"/>
                </a:schemeClr>
              </a:solidFill>
              <a:latin typeface="+mn-ea"/>
            </a:endParaRPr>
          </a:p>
        </p:txBody>
      </p:sp>
    </p:spTree>
    <p:custDataLst>
      <p:tags r:id="rId1"/>
    </p:custDataLst>
    <p:extLst>
      <p:ext uri="{BB962C8B-B14F-4D97-AF65-F5344CB8AC3E}">
        <p14:creationId xmlns:p14="http://schemas.microsoft.com/office/powerpoint/2010/main" val="40906869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 name="组合 4"/>
          <p:cNvGrpSpPr/>
          <p:nvPr/>
        </p:nvGrpSpPr>
        <p:grpSpPr>
          <a:xfrm>
            <a:off x="6545974" y="1587003"/>
            <a:ext cx="4164747" cy="3710595"/>
            <a:chOff x="6545974" y="1587003"/>
            <a:chExt cx="4164747" cy="3710595"/>
          </a:xfrm>
        </p:grpSpPr>
        <p:sp>
          <p:nvSpPr>
            <p:cNvPr id="231" name="MH_Other_1"/>
            <p:cNvSpPr/>
            <p:nvPr>
              <p:custDataLst>
                <p:tags r:id="rId4"/>
              </p:custDataLst>
            </p:nvPr>
          </p:nvSpPr>
          <p:spPr bwMode="auto">
            <a:xfrm rot="19138825">
              <a:off x="6747245" y="3479286"/>
              <a:ext cx="3037977" cy="41286"/>
            </a:xfrm>
            <a:prstGeom prst="rect">
              <a:avLst/>
            </a:prstGeom>
            <a:gradFill>
              <a:gsLst>
                <a:gs pos="0">
                  <a:srgbClr val="7D7D7D"/>
                </a:gs>
                <a:gs pos="50000">
                  <a:srgbClr val="A9A9A9"/>
                </a:gs>
                <a:gs pos="100000">
                  <a:srgbClr val="7D7D7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234" name="MH_Other_2"/>
            <p:cNvSpPr/>
            <p:nvPr>
              <p:custDataLst>
                <p:tags r:id="rId5"/>
              </p:custDataLst>
            </p:nvPr>
          </p:nvSpPr>
          <p:spPr bwMode="auto">
            <a:xfrm>
              <a:off x="6549416" y="1874286"/>
              <a:ext cx="2487494" cy="947863"/>
            </a:xfrm>
            <a:custGeom>
              <a:avLst/>
              <a:gdLst>
                <a:gd name="T0" fmla="*/ 4706 w 4706"/>
                <a:gd name="T1" fmla="*/ 1936 h 1936"/>
                <a:gd name="T2" fmla="*/ 3264 w 4706"/>
                <a:gd name="T3" fmla="*/ 756 h 1936"/>
                <a:gd name="T4" fmla="*/ 3264 w 4706"/>
                <a:gd name="T5" fmla="*/ 756 h 1936"/>
                <a:gd name="T6" fmla="*/ 3262 w 4706"/>
                <a:gd name="T7" fmla="*/ 755 h 1936"/>
                <a:gd name="T8" fmla="*/ 3255 w 4706"/>
                <a:gd name="T9" fmla="*/ 751 h 1936"/>
                <a:gd name="T10" fmla="*/ 3252 w 4706"/>
                <a:gd name="T11" fmla="*/ 748 h 1936"/>
                <a:gd name="T12" fmla="*/ 287 w 4706"/>
                <a:gd name="T13" fmla="*/ 199 h 1936"/>
                <a:gd name="T14" fmla="*/ 0 w 4706"/>
                <a:gd name="T15" fmla="*/ 1508 h 1936"/>
                <a:gd name="T16" fmla="*/ 4706 w 4706"/>
                <a:gd name="T17" fmla="*/ 1936 h 1936"/>
                <a:gd name="connsiteX0" fmla="*/ 10000 w 10000"/>
                <a:gd name="connsiteY0" fmla="*/ 9312 h 9312"/>
                <a:gd name="connsiteX1" fmla="*/ 6936 w 10000"/>
                <a:gd name="connsiteY1" fmla="*/ 3217 h 9312"/>
                <a:gd name="connsiteX2" fmla="*/ 6936 w 10000"/>
                <a:gd name="connsiteY2" fmla="*/ 3217 h 9312"/>
                <a:gd name="connsiteX3" fmla="*/ 6932 w 10000"/>
                <a:gd name="connsiteY3" fmla="*/ 3212 h 9312"/>
                <a:gd name="connsiteX4" fmla="*/ 6917 w 10000"/>
                <a:gd name="connsiteY4" fmla="*/ 3191 h 9312"/>
                <a:gd name="connsiteX5" fmla="*/ 6989 w 10000"/>
                <a:gd name="connsiteY5" fmla="*/ 3010 h 9312"/>
                <a:gd name="connsiteX6" fmla="*/ 610 w 10000"/>
                <a:gd name="connsiteY6" fmla="*/ 340 h 9312"/>
                <a:gd name="connsiteX7" fmla="*/ 0 w 10000"/>
                <a:gd name="connsiteY7" fmla="*/ 7101 h 9312"/>
                <a:gd name="connsiteX8" fmla="*/ 10000 w 10000"/>
                <a:gd name="connsiteY8" fmla="*/ 9312 h 9312"/>
                <a:gd name="connsiteX0-1" fmla="*/ 10000 w 10000"/>
                <a:gd name="connsiteY0-2" fmla="*/ 9853 h 9853"/>
                <a:gd name="connsiteX1-3" fmla="*/ 6936 w 10000"/>
                <a:gd name="connsiteY1-4" fmla="*/ 3308 h 9853"/>
                <a:gd name="connsiteX2-5" fmla="*/ 6936 w 10000"/>
                <a:gd name="connsiteY2-6" fmla="*/ 3308 h 9853"/>
                <a:gd name="connsiteX3-7" fmla="*/ 6932 w 10000"/>
                <a:gd name="connsiteY3-8" fmla="*/ 3302 h 9853"/>
                <a:gd name="connsiteX4-9" fmla="*/ 7200 w 10000"/>
                <a:gd name="connsiteY4-10" fmla="*/ 3517 h 9853"/>
                <a:gd name="connsiteX5-11" fmla="*/ 6989 w 10000"/>
                <a:gd name="connsiteY5-12" fmla="*/ 3085 h 9853"/>
                <a:gd name="connsiteX6-13" fmla="*/ 610 w 10000"/>
                <a:gd name="connsiteY6-14" fmla="*/ 218 h 9853"/>
                <a:gd name="connsiteX7-15" fmla="*/ 0 w 10000"/>
                <a:gd name="connsiteY7-16" fmla="*/ 7479 h 9853"/>
                <a:gd name="connsiteX8-17" fmla="*/ 10000 w 10000"/>
                <a:gd name="connsiteY8-18" fmla="*/ 9853 h 9853"/>
                <a:gd name="connsiteX0-19" fmla="*/ 10000 w 10000"/>
                <a:gd name="connsiteY0-20" fmla="*/ 9999 h 9999"/>
                <a:gd name="connsiteX1-21" fmla="*/ 6936 w 10000"/>
                <a:gd name="connsiteY1-22" fmla="*/ 3356 h 9999"/>
                <a:gd name="connsiteX2-23" fmla="*/ 6936 w 10000"/>
                <a:gd name="connsiteY2-24" fmla="*/ 3356 h 9999"/>
                <a:gd name="connsiteX3-25" fmla="*/ 6932 w 10000"/>
                <a:gd name="connsiteY3-26" fmla="*/ 3350 h 9999"/>
                <a:gd name="connsiteX4-27" fmla="*/ 6989 w 10000"/>
                <a:gd name="connsiteY4-28" fmla="*/ 3130 h 9999"/>
                <a:gd name="connsiteX5-29" fmla="*/ 610 w 10000"/>
                <a:gd name="connsiteY5-30" fmla="*/ 220 h 9999"/>
                <a:gd name="connsiteX6-31" fmla="*/ 0 w 10000"/>
                <a:gd name="connsiteY6-32" fmla="*/ 7590 h 9999"/>
                <a:gd name="connsiteX7-33" fmla="*/ 10000 w 10000"/>
                <a:gd name="connsiteY7-34" fmla="*/ 9999 h 9999"/>
                <a:gd name="connsiteX0-35" fmla="*/ 10000 w 10000"/>
                <a:gd name="connsiteY0-36" fmla="*/ 10000 h 10000"/>
                <a:gd name="connsiteX1-37" fmla="*/ 6936 w 10000"/>
                <a:gd name="connsiteY1-38" fmla="*/ 3356 h 10000"/>
                <a:gd name="connsiteX2-39" fmla="*/ 6936 w 10000"/>
                <a:gd name="connsiteY2-40" fmla="*/ 3356 h 10000"/>
                <a:gd name="connsiteX3-41" fmla="*/ 6989 w 10000"/>
                <a:gd name="connsiteY3-42" fmla="*/ 3130 h 10000"/>
                <a:gd name="connsiteX4-43" fmla="*/ 610 w 10000"/>
                <a:gd name="connsiteY4-44" fmla="*/ 220 h 10000"/>
                <a:gd name="connsiteX5-45" fmla="*/ 0 w 10000"/>
                <a:gd name="connsiteY5-46" fmla="*/ 7591 h 10000"/>
                <a:gd name="connsiteX6-47" fmla="*/ 10000 w 10000"/>
                <a:gd name="connsiteY6-48" fmla="*/ 10000 h 10000"/>
                <a:gd name="connsiteX0-49" fmla="*/ 10000 w 10000"/>
                <a:gd name="connsiteY0-50" fmla="*/ 10000 h 10000"/>
                <a:gd name="connsiteX1-51" fmla="*/ 6936 w 10000"/>
                <a:gd name="connsiteY1-52" fmla="*/ 3356 h 10000"/>
                <a:gd name="connsiteX2-53" fmla="*/ 6989 w 10000"/>
                <a:gd name="connsiteY2-54" fmla="*/ 3130 h 10000"/>
                <a:gd name="connsiteX3-55" fmla="*/ 610 w 10000"/>
                <a:gd name="connsiteY3-56" fmla="*/ 220 h 10000"/>
                <a:gd name="connsiteX4-57" fmla="*/ 0 w 10000"/>
                <a:gd name="connsiteY4-58" fmla="*/ 7591 h 10000"/>
                <a:gd name="connsiteX5-59" fmla="*/ 10000 w 10000"/>
                <a:gd name="connsiteY5-60" fmla="*/ 10000 h 10000"/>
                <a:gd name="connsiteX0-61" fmla="*/ 10000 w 10290"/>
                <a:gd name="connsiteY0-62" fmla="*/ 10067 h 10067"/>
                <a:gd name="connsiteX1-63" fmla="*/ 6989 w 10290"/>
                <a:gd name="connsiteY1-64" fmla="*/ 3197 h 10067"/>
                <a:gd name="connsiteX2-65" fmla="*/ 610 w 10290"/>
                <a:gd name="connsiteY2-66" fmla="*/ 287 h 10067"/>
                <a:gd name="connsiteX3-67" fmla="*/ 0 w 10290"/>
                <a:gd name="connsiteY3-68" fmla="*/ 7658 h 10067"/>
                <a:gd name="connsiteX4-69" fmla="*/ 10000 w 10290"/>
                <a:gd name="connsiteY4-70" fmla="*/ 10067 h 10067"/>
                <a:gd name="connsiteX0-71" fmla="*/ 10000 w 10000"/>
                <a:gd name="connsiteY0-72" fmla="*/ 10067 h 10067"/>
                <a:gd name="connsiteX1-73" fmla="*/ 6989 w 10000"/>
                <a:gd name="connsiteY1-74" fmla="*/ 3197 h 10067"/>
                <a:gd name="connsiteX2-75" fmla="*/ 610 w 10000"/>
                <a:gd name="connsiteY2-76" fmla="*/ 287 h 10067"/>
                <a:gd name="connsiteX3-77" fmla="*/ 0 w 10000"/>
                <a:gd name="connsiteY3-78" fmla="*/ 7658 h 10067"/>
                <a:gd name="connsiteX4-79" fmla="*/ 10000 w 10000"/>
                <a:gd name="connsiteY4-80" fmla="*/ 10067 h 10067"/>
                <a:gd name="connsiteX0-81" fmla="*/ 10000 w 10000"/>
                <a:gd name="connsiteY0-82" fmla="*/ 10067 h 10067"/>
                <a:gd name="connsiteX1-83" fmla="*/ 6989 w 10000"/>
                <a:gd name="connsiteY1-84" fmla="*/ 3197 h 10067"/>
                <a:gd name="connsiteX2-85" fmla="*/ 610 w 10000"/>
                <a:gd name="connsiteY2-86" fmla="*/ 287 h 10067"/>
                <a:gd name="connsiteX3-87" fmla="*/ 0 w 10000"/>
                <a:gd name="connsiteY3-88" fmla="*/ 7658 h 10067"/>
                <a:gd name="connsiteX4-89" fmla="*/ 10000 w 10000"/>
                <a:gd name="connsiteY4-90" fmla="*/ 10067 h 10067"/>
                <a:gd name="connsiteX0-91" fmla="*/ 10000 w 10000"/>
                <a:gd name="connsiteY0-92" fmla="*/ 10081 h 10081"/>
                <a:gd name="connsiteX1-93" fmla="*/ 6989 w 10000"/>
                <a:gd name="connsiteY1-94" fmla="*/ 3211 h 10081"/>
                <a:gd name="connsiteX2-95" fmla="*/ 610 w 10000"/>
                <a:gd name="connsiteY2-96" fmla="*/ 301 h 10081"/>
                <a:gd name="connsiteX3-97" fmla="*/ 0 w 10000"/>
                <a:gd name="connsiteY3-98" fmla="*/ 7672 h 10081"/>
                <a:gd name="connsiteX4-99" fmla="*/ 10000 w 10000"/>
                <a:gd name="connsiteY4-100" fmla="*/ 10081 h 10081"/>
                <a:gd name="connsiteX0-101" fmla="*/ 10000 w 10000"/>
                <a:gd name="connsiteY0-102" fmla="*/ 10118 h 10118"/>
                <a:gd name="connsiteX1-103" fmla="*/ 6796 w 10000"/>
                <a:gd name="connsiteY1-104" fmla="*/ 2887 h 10118"/>
                <a:gd name="connsiteX2-105" fmla="*/ 610 w 10000"/>
                <a:gd name="connsiteY2-106" fmla="*/ 338 h 10118"/>
                <a:gd name="connsiteX3-107" fmla="*/ 0 w 10000"/>
                <a:gd name="connsiteY3-108" fmla="*/ 7709 h 10118"/>
                <a:gd name="connsiteX4-109" fmla="*/ 10000 w 10000"/>
                <a:gd name="connsiteY4-110" fmla="*/ 10118 h 10118"/>
                <a:gd name="connsiteX0-111" fmla="*/ 10000 w 10000"/>
                <a:gd name="connsiteY0-112" fmla="*/ 10124 h 10124"/>
                <a:gd name="connsiteX1-113" fmla="*/ 6796 w 10000"/>
                <a:gd name="connsiteY1-114" fmla="*/ 2893 h 10124"/>
                <a:gd name="connsiteX2-115" fmla="*/ 610 w 10000"/>
                <a:gd name="connsiteY2-116" fmla="*/ 344 h 10124"/>
                <a:gd name="connsiteX3-117" fmla="*/ 0 w 10000"/>
                <a:gd name="connsiteY3-118" fmla="*/ 7715 h 10124"/>
                <a:gd name="connsiteX4-119" fmla="*/ 10000 w 10000"/>
                <a:gd name="connsiteY4-120" fmla="*/ 10124 h 1012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00" h="10124">
                  <a:moveTo>
                    <a:pt x="10000" y="10124"/>
                  </a:moveTo>
                  <a:cubicBezTo>
                    <a:pt x="9159" y="7545"/>
                    <a:pt x="8270" y="5034"/>
                    <a:pt x="6796" y="2893"/>
                  </a:cubicBezTo>
                  <a:cubicBezTo>
                    <a:pt x="5515" y="1032"/>
                    <a:pt x="3782" y="-776"/>
                    <a:pt x="610" y="344"/>
                  </a:cubicBezTo>
                  <a:cubicBezTo>
                    <a:pt x="759" y="3181"/>
                    <a:pt x="663" y="4876"/>
                    <a:pt x="0" y="7715"/>
                  </a:cubicBezTo>
                  <a:cubicBezTo>
                    <a:pt x="3334" y="5272"/>
                    <a:pt x="6887" y="6127"/>
                    <a:pt x="10000" y="10124"/>
                  </a:cubicBezTo>
                  <a:close/>
                </a:path>
              </a:pathLst>
            </a:custGeom>
            <a:gradFill>
              <a:gsLst>
                <a:gs pos="0">
                  <a:srgbClr val="C5C5C5"/>
                </a:gs>
                <a:gs pos="50000">
                  <a:srgbClr val="D9D9D9"/>
                </a:gs>
                <a:gs pos="100000">
                  <a:srgbClr val="EAEAEA"/>
                </a:gs>
              </a:gsLst>
              <a:lin ang="5400000" scaled="0"/>
            </a:gradFill>
            <a:ln w="9525" cap="rnd">
              <a:solidFill>
                <a:srgbClr val="C5C5C5"/>
              </a:solidFill>
              <a:prstDash val="solid"/>
              <a:round/>
            </a:ln>
          </p:spPr>
          <p:txBody>
            <a:bodyPr/>
            <a:lstStyle/>
            <a:p>
              <a:pPr>
                <a:defRPr/>
              </a:pPr>
              <a:endParaRPr lang="zh-CN" altLang="en-US" sz="1350">
                <a:ea typeface="宋体" panose="02010600030101010101" pitchFamily="2" charset="-122"/>
              </a:endParaRPr>
            </a:p>
          </p:txBody>
        </p:sp>
        <p:sp>
          <p:nvSpPr>
            <p:cNvPr id="235" name="MH_Other_3"/>
            <p:cNvSpPr/>
            <p:nvPr>
              <p:custDataLst>
                <p:tags r:id="rId6"/>
              </p:custDataLst>
            </p:nvPr>
          </p:nvSpPr>
          <p:spPr bwMode="auto">
            <a:xfrm>
              <a:off x="6545974" y="2366278"/>
              <a:ext cx="2490934" cy="1728860"/>
            </a:xfrm>
            <a:custGeom>
              <a:avLst/>
              <a:gdLst>
                <a:gd name="T0" fmla="*/ 4714 w 4714"/>
                <a:gd name="T1" fmla="*/ 862 h 3272"/>
                <a:gd name="T2" fmla="*/ 8 w 4714"/>
                <a:gd name="T3" fmla="*/ 434 h 3272"/>
                <a:gd name="T4" fmla="*/ 8 w 4714"/>
                <a:gd name="T5" fmla="*/ 434 h 3272"/>
                <a:gd name="T6" fmla="*/ 0 w 4714"/>
                <a:gd name="T7" fmla="*/ 448 h 3272"/>
                <a:gd name="T8" fmla="*/ 1672 w 4714"/>
                <a:gd name="T9" fmla="*/ 3272 h 3272"/>
                <a:gd name="T10" fmla="*/ 4714 w 4714"/>
                <a:gd name="T11" fmla="*/ 862 h 3272"/>
              </a:gdLst>
              <a:ahLst/>
              <a:cxnLst>
                <a:cxn ang="0">
                  <a:pos x="T0" y="T1"/>
                </a:cxn>
                <a:cxn ang="0">
                  <a:pos x="T2" y="T3"/>
                </a:cxn>
                <a:cxn ang="0">
                  <a:pos x="T4" y="T5"/>
                </a:cxn>
                <a:cxn ang="0">
                  <a:pos x="T6" y="T7"/>
                </a:cxn>
                <a:cxn ang="0">
                  <a:pos x="T8" y="T9"/>
                </a:cxn>
                <a:cxn ang="0">
                  <a:pos x="T10" y="T11"/>
                </a:cxn>
              </a:cxnLst>
              <a:rect l="0" t="0" r="r" b="b"/>
              <a:pathLst>
                <a:path w="4714" h="3272">
                  <a:moveTo>
                    <a:pt x="4714" y="862"/>
                  </a:moveTo>
                  <a:cubicBezTo>
                    <a:pt x="3249" y="152"/>
                    <a:pt x="1577" y="0"/>
                    <a:pt x="8" y="434"/>
                  </a:cubicBezTo>
                  <a:lnTo>
                    <a:pt x="8" y="434"/>
                  </a:lnTo>
                  <a:cubicBezTo>
                    <a:pt x="6" y="439"/>
                    <a:pt x="3" y="443"/>
                    <a:pt x="0" y="448"/>
                  </a:cubicBezTo>
                  <a:cubicBezTo>
                    <a:pt x="792" y="1227"/>
                    <a:pt x="1313" y="2222"/>
                    <a:pt x="1672" y="3272"/>
                  </a:cubicBezTo>
                  <a:lnTo>
                    <a:pt x="4714" y="862"/>
                  </a:lnTo>
                  <a:close/>
                </a:path>
              </a:pathLst>
            </a:custGeom>
            <a:gradFill>
              <a:gsLst>
                <a:gs pos="0">
                  <a:srgbClr val="A9A9A9"/>
                </a:gs>
                <a:gs pos="50000">
                  <a:srgbClr val="C5C5C5"/>
                </a:gs>
                <a:gs pos="100000">
                  <a:srgbClr val="A9A9A9"/>
                </a:gs>
              </a:gsLst>
              <a:lin ang="2700000" scaled="0"/>
            </a:gradFill>
            <a:ln w="9525" cap="rnd">
              <a:solidFill>
                <a:srgbClr val="EAEAEA"/>
              </a:solidFill>
              <a:prstDash val="solid"/>
              <a:round/>
            </a:ln>
          </p:spPr>
          <p:txBody>
            <a:bodyPr/>
            <a:lstStyle/>
            <a:p>
              <a:pPr>
                <a:defRPr/>
              </a:pPr>
              <a:endParaRPr lang="zh-CN" altLang="en-US" sz="1350">
                <a:ea typeface="宋体" panose="02010600030101010101" pitchFamily="2" charset="-122"/>
              </a:endParaRPr>
            </a:p>
          </p:txBody>
        </p:sp>
        <p:sp>
          <p:nvSpPr>
            <p:cNvPr id="236" name="MH_Other_4"/>
            <p:cNvSpPr/>
            <p:nvPr>
              <p:custDataLst>
                <p:tags r:id="rId7"/>
              </p:custDataLst>
            </p:nvPr>
          </p:nvSpPr>
          <p:spPr bwMode="auto">
            <a:xfrm>
              <a:off x="8200863" y="2125442"/>
              <a:ext cx="837765" cy="696705"/>
            </a:xfrm>
            <a:custGeom>
              <a:avLst/>
              <a:gdLst>
                <a:gd name="T0" fmla="*/ 1445 w 1445"/>
                <a:gd name="T1" fmla="*/ 1177 h 1180"/>
                <a:gd name="T2" fmla="*/ 0 w 1445"/>
                <a:gd name="T3" fmla="*/ 0 h 1180"/>
                <a:gd name="T4" fmla="*/ 1442 w 1445"/>
                <a:gd name="T5" fmla="*/ 1180 h 1180"/>
                <a:gd name="T6" fmla="*/ 1442 w 1445"/>
                <a:gd name="T7" fmla="*/ 1180 h 1180"/>
                <a:gd name="T8" fmla="*/ 1445 w 1445"/>
                <a:gd name="T9" fmla="*/ 1177 h 1180"/>
                <a:gd name="connsiteX0" fmla="*/ 10996 w 10996"/>
                <a:gd name="connsiteY0" fmla="*/ 10789 h 10814"/>
                <a:gd name="connsiteX1" fmla="*/ 0 w 10996"/>
                <a:gd name="connsiteY1" fmla="*/ 0 h 10814"/>
                <a:gd name="connsiteX2" fmla="*/ 10975 w 10996"/>
                <a:gd name="connsiteY2" fmla="*/ 10814 h 10814"/>
                <a:gd name="connsiteX3" fmla="*/ 10975 w 10996"/>
                <a:gd name="connsiteY3" fmla="*/ 10814 h 10814"/>
                <a:gd name="connsiteX4" fmla="*/ 10996 w 10996"/>
                <a:gd name="connsiteY4" fmla="*/ 10789 h 10814"/>
                <a:gd name="connsiteX0-1" fmla="*/ 11970 w 11970"/>
                <a:gd name="connsiteY0-2" fmla="*/ 10809 h 10834"/>
                <a:gd name="connsiteX1-3" fmla="*/ 974 w 11970"/>
                <a:gd name="connsiteY1-4" fmla="*/ 20 h 10834"/>
                <a:gd name="connsiteX2-5" fmla="*/ 11949 w 11970"/>
                <a:gd name="connsiteY2-6" fmla="*/ 10834 h 10834"/>
                <a:gd name="connsiteX3-7" fmla="*/ 11949 w 11970"/>
                <a:gd name="connsiteY3-8" fmla="*/ 10834 h 10834"/>
                <a:gd name="connsiteX4-9" fmla="*/ 11970 w 11970"/>
                <a:gd name="connsiteY4-10" fmla="*/ 10809 h 10834"/>
                <a:gd name="connsiteX0-11" fmla="*/ 11970 w 11970"/>
                <a:gd name="connsiteY0-12" fmla="*/ 10809 h 10834"/>
                <a:gd name="connsiteX1-13" fmla="*/ 974 w 11970"/>
                <a:gd name="connsiteY1-14" fmla="*/ 20 h 10834"/>
                <a:gd name="connsiteX2-15" fmla="*/ 11949 w 11970"/>
                <a:gd name="connsiteY2-16" fmla="*/ 10834 h 10834"/>
                <a:gd name="connsiteX3-17" fmla="*/ 11949 w 11970"/>
                <a:gd name="connsiteY3-18" fmla="*/ 10834 h 10834"/>
                <a:gd name="connsiteX4-19" fmla="*/ 11970 w 11970"/>
                <a:gd name="connsiteY4-20" fmla="*/ 10809 h 10834"/>
                <a:gd name="connsiteX0-21" fmla="*/ 10996 w 10996"/>
                <a:gd name="connsiteY0-22" fmla="*/ 10789 h 10814"/>
                <a:gd name="connsiteX1-23" fmla="*/ 0 w 10996"/>
                <a:gd name="connsiteY1-24" fmla="*/ 0 h 10814"/>
                <a:gd name="connsiteX2-25" fmla="*/ 10975 w 10996"/>
                <a:gd name="connsiteY2-26" fmla="*/ 10814 h 10814"/>
                <a:gd name="connsiteX3-27" fmla="*/ 10975 w 10996"/>
                <a:gd name="connsiteY3-28" fmla="*/ 10814 h 10814"/>
                <a:gd name="connsiteX4-29" fmla="*/ 10996 w 10996"/>
                <a:gd name="connsiteY4-30" fmla="*/ 10789 h 10814"/>
                <a:gd name="connsiteX0-31" fmla="*/ 10996 w 10996"/>
                <a:gd name="connsiteY0-32" fmla="*/ 10789 h 10814"/>
                <a:gd name="connsiteX1-33" fmla="*/ 0 w 10996"/>
                <a:gd name="connsiteY1-34" fmla="*/ 0 h 10814"/>
                <a:gd name="connsiteX2-35" fmla="*/ 10975 w 10996"/>
                <a:gd name="connsiteY2-36" fmla="*/ 10814 h 10814"/>
                <a:gd name="connsiteX3-37" fmla="*/ 10975 w 10996"/>
                <a:gd name="connsiteY3-38" fmla="*/ 10814 h 10814"/>
                <a:gd name="connsiteX4-39" fmla="*/ 10996 w 10996"/>
                <a:gd name="connsiteY4-40" fmla="*/ 10789 h 10814"/>
                <a:gd name="connsiteX0-41" fmla="*/ 10885 w 10885"/>
                <a:gd name="connsiteY0-42" fmla="*/ 11332 h 11357"/>
                <a:gd name="connsiteX1-43" fmla="*/ 0 w 10885"/>
                <a:gd name="connsiteY1-44" fmla="*/ 0 h 11357"/>
                <a:gd name="connsiteX2-45" fmla="*/ 10864 w 10885"/>
                <a:gd name="connsiteY2-46" fmla="*/ 11357 h 11357"/>
                <a:gd name="connsiteX3-47" fmla="*/ 10864 w 10885"/>
                <a:gd name="connsiteY3-48" fmla="*/ 11357 h 11357"/>
                <a:gd name="connsiteX4-49" fmla="*/ 10885 w 10885"/>
                <a:gd name="connsiteY4-50" fmla="*/ 11332 h 11357"/>
                <a:gd name="connsiteX0-51" fmla="*/ 10959 w 10959"/>
                <a:gd name="connsiteY0-52" fmla="*/ 11151 h 11176"/>
                <a:gd name="connsiteX1-53" fmla="*/ 0 w 10959"/>
                <a:gd name="connsiteY1-54" fmla="*/ 0 h 11176"/>
                <a:gd name="connsiteX2-55" fmla="*/ 10938 w 10959"/>
                <a:gd name="connsiteY2-56" fmla="*/ 11176 h 11176"/>
                <a:gd name="connsiteX3-57" fmla="*/ 10938 w 10959"/>
                <a:gd name="connsiteY3-58" fmla="*/ 11176 h 11176"/>
                <a:gd name="connsiteX4-59" fmla="*/ 10959 w 10959"/>
                <a:gd name="connsiteY4-60" fmla="*/ 11151 h 11176"/>
                <a:gd name="connsiteX0-61" fmla="*/ 10959 w 10959"/>
                <a:gd name="connsiteY0-62" fmla="*/ 11151 h 11176"/>
                <a:gd name="connsiteX1-63" fmla="*/ 0 w 10959"/>
                <a:gd name="connsiteY1-64" fmla="*/ 0 h 11176"/>
                <a:gd name="connsiteX2-65" fmla="*/ 10938 w 10959"/>
                <a:gd name="connsiteY2-66" fmla="*/ 11176 h 11176"/>
                <a:gd name="connsiteX3-67" fmla="*/ 10938 w 10959"/>
                <a:gd name="connsiteY3-68" fmla="*/ 11176 h 11176"/>
                <a:gd name="connsiteX4-69" fmla="*/ 10959 w 10959"/>
                <a:gd name="connsiteY4-70" fmla="*/ 11151 h 11176"/>
                <a:gd name="connsiteX0-71" fmla="*/ 10959 w 10959"/>
                <a:gd name="connsiteY0-72" fmla="*/ 11151 h 11176"/>
                <a:gd name="connsiteX1-73" fmla="*/ 0 w 10959"/>
                <a:gd name="connsiteY1-74" fmla="*/ 0 h 11176"/>
                <a:gd name="connsiteX2-75" fmla="*/ 10938 w 10959"/>
                <a:gd name="connsiteY2-76" fmla="*/ 11176 h 11176"/>
                <a:gd name="connsiteX3-77" fmla="*/ 10938 w 10959"/>
                <a:gd name="connsiteY3-78" fmla="*/ 11176 h 11176"/>
                <a:gd name="connsiteX4-79" fmla="*/ 10959 w 10959"/>
                <a:gd name="connsiteY4-80" fmla="*/ 11151 h 1117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959" h="11176">
                  <a:moveTo>
                    <a:pt x="10959" y="11151"/>
                  </a:moveTo>
                  <a:cubicBezTo>
                    <a:pt x="8129" y="6074"/>
                    <a:pt x="7132" y="2023"/>
                    <a:pt x="0" y="0"/>
                  </a:cubicBezTo>
                  <a:cubicBezTo>
                    <a:pt x="4889" y="3072"/>
                    <a:pt x="8142" y="7117"/>
                    <a:pt x="10938" y="11176"/>
                  </a:cubicBezTo>
                  <a:lnTo>
                    <a:pt x="10938" y="11176"/>
                  </a:lnTo>
                  <a:cubicBezTo>
                    <a:pt x="10945" y="11168"/>
                    <a:pt x="10952" y="11159"/>
                    <a:pt x="10959" y="11151"/>
                  </a:cubicBezTo>
                  <a:close/>
                </a:path>
              </a:pathLst>
            </a:custGeom>
            <a:gradFill>
              <a:gsLst>
                <a:gs pos="0">
                  <a:srgbClr val="D7D7D7"/>
                </a:gs>
                <a:gs pos="50000">
                  <a:srgbClr val="E6E6E6"/>
                </a:gs>
                <a:gs pos="100000">
                  <a:srgbClr val="F9F9F9"/>
                </a:gs>
              </a:gsLst>
              <a:lin ang="2700000" scaled="0"/>
            </a:gradFill>
            <a:ln w="0">
              <a:solidFill>
                <a:srgbClr val="D9D9D9"/>
              </a:solidFill>
              <a:prstDash val="solid"/>
              <a:round/>
            </a:ln>
          </p:spPr>
          <p:txBody>
            <a:bodyPr/>
            <a:lstStyle/>
            <a:p>
              <a:pPr>
                <a:defRPr/>
              </a:pPr>
              <a:endParaRPr lang="zh-CN" altLang="en-US" sz="1350">
                <a:ea typeface="宋体" panose="02010600030101010101" pitchFamily="2" charset="-122"/>
              </a:endParaRPr>
            </a:p>
          </p:txBody>
        </p:sp>
        <p:sp>
          <p:nvSpPr>
            <p:cNvPr id="237" name="MH_Other_5"/>
            <p:cNvSpPr/>
            <p:nvPr>
              <p:custDataLst>
                <p:tags r:id="rId8"/>
              </p:custDataLst>
            </p:nvPr>
          </p:nvSpPr>
          <p:spPr bwMode="auto">
            <a:xfrm>
              <a:off x="7428468" y="2822147"/>
              <a:ext cx="1909487" cy="2475451"/>
            </a:xfrm>
            <a:custGeom>
              <a:avLst/>
              <a:gdLst>
                <a:gd name="T0" fmla="*/ 2641 w 3612"/>
                <a:gd name="T1" fmla="*/ 4682 h 4686"/>
                <a:gd name="T2" fmla="*/ 3042 w 3612"/>
                <a:gd name="T3" fmla="*/ 0 h 4686"/>
                <a:gd name="T4" fmla="*/ 3042 w 3612"/>
                <a:gd name="T5" fmla="*/ 0 h 4686"/>
                <a:gd name="T6" fmla="*/ 0 w 3612"/>
                <a:gd name="T7" fmla="*/ 2410 h 4686"/>
                <a:gd name="T8" fmla="*/ 2 w 3612"/>
                <a:gd name="T9" fmla="*/ 2415 h 4686"/>
                <a:gd name="T10" fmla="*/ 2635 w 3612"/>
                <a:gd name="T11" fmla="*/ 4686 h 4686"/>
                <a:gd name="T12" fmla="*/ 2641 w 3612"/>
                <a:gd name="T13" fmla="*/ 4682 h 4686"/>
              </a:gdLst>
              <a:ahLst/>
              <a:cxnLst>
                <a:cxn ang="0">
                  <a:pos x="T0" y="T1"/>
                </a:cxn>
                <a:cxn ang="0">
                  <a:pos x="T2" y="T3"/>
                </a:cxn>
                <a:cxn ang="0">
                  <a:pos x="T4" y="T5"/>
                </a:cxn>
                <a:cxn ang="0">
                  <a:pos x="T6" y="T7"/>
                </a:cxn>
                <a:cxn ang="0">
                  <a:pos x="T8" y="T9"/>
                </a:cxn>
                <a:cxn ang="0">
                  <a:pos x="T10" y="T11"/>
                </a:cxn>
                <a:cxn ang="0">
                  <a:pos x="T12" y="T13"/>
                </a:cxn>
              </a:cxnLst>
              <a:rect l="0" t="0" r="r" b="b"/>
              <a:pathLst>
                <a:path w="3612" h="4686">
                  <a:moveTo>
                    <a:pt x="2641" y="4682"/>
                  </a:moveTo>
                  <a:cubicBezTo>
                    <a:pt x="3465" y="3259"/>
                    <a:pt x="3612" y="1542"/>
                    <a:pt x="3042" y="0"/>
                  </a:cubicBezTo>
                  <a:lnTo>
                    <a:pt x="3042" y="0"/>
                  </a:lnTo>
                  <a:lnTo>
                    <a:pt x="0" y="2410"/>
                  </a:lnTo>
                  <a:cubicBezTo>
                    <a:pt x="1" y="2412"/>
                    <a:pt x="1" y="2413"/>
                    <a:pt x="2" y="2415"/>
                  </a:cubicBezTo>
                  <a:cubicBezTo>
                    <a:pt x="959" y="3147"/>
                    <a:pt x="1640" y="3583"/>
                    <a:pt x="2635" y="4686"/>
                  </a:cubicBezTo>
                  <a:cubicBezTo>
                    <a:pt x="2637" y="4684"/>
                    <a:pt x="2639" y="4683"/>
                    <a:pt x="2641" y="4682"/>
                  </a:cubicBezTo>
                  <a:close/>
                </a:path>
              </a:pathLst>
            </a:custGeom>
            <a:gradFill>
              <a:gsLst>
                <a:gs pos="0">
                  <a:schemeClr val="accent1">
                    <a:lumMod val="20000"/>
                    <a:lumOff val="80000"/>
                  </a:schemeClr>
                </a:gs>
                <a:gs pos="50000">
                  <a:schemeClr val="accent1">
                    <a:lumMod val="40000"/>
                    <a:lumOff val="60000"/>
                  </a:schemeClr>
                </a:gs>
                <a:gs pos="100000">
                  <a:schemeClr val="accent1"/>
                </a:gs>
              </a:gsLst>
              <a:lin ang="5400000" scaled="0"/>
            </a:gradFill>
            <a:ln w="9525" cap="rnd">
              <a:solidFill>
                <a:schemeClr val="accent6">
                  <a:lumMod val="20000"/>
                  <a:lumOff val="80000"/>
                </a:schemeClr>
              </a:solidFill>
              <a:prstDash val="solid"/>
              <a:round/>
            </a:ln>
          </p:spPr>
          <p:txBody>
            <a:bodyPr/>
            <a:lstStyle/>
            <a:p>
              <a:pPr>
                <a:defRPr/>
              </a:pPr>
              <a:endParaRPr lang="zh-CN" altLang="en-US" sz="1350">
                <a:ea typeface="宋体" panose="02010600030101010101" pitchFamily="2" charset="-122"/>
              </a:endParaRPr>
            </a:p>
          </p:txBody>
        </p:sp>
        <p:sp>
          <p:nvSpPr>
            <p:cNvPr id="238" name="MH_Other_6"/>
            <p:cNvSpPr/>
            <p:nvPr>
              <p:custDataLst>
                <p:tags r:id="rId9"/>
              </p:custDataLst>
            </p:nvPr>
          </p:nvSpPr>
          <p:spPr bwMode="auto">
            <a:xfrm>
              <a:off x="8825317" y="2822148"/>
              <a:ext cx="942702" cy="2473731"/>
            </a:xfrm>
            <a:custGeom>
              <a:avLst/>
              <a:gdLst>
                <a:gd name="T0" fmla="*/ 1513 w 1784"/>
                <a:gd name="T1" fmla="*/ 2131 h 4682"/>
                <a:gd name="T2" fmla="*/ 1493 w 1784"/>
                <a:gd name="T3" fmla="*/ 2084 h 4682"/>
                <a:gd name="T4" fmla="*/ 401 w 1784"/>
                <a:gd name="T5" fmla="*/ 0 h 4682"/>
                <a:gd name="T6" fmla="*/ 0 w 1784"/>
                <a:gd name="T7" fmla="*/ 4682 h 4682"/>
                <a:gd name="T8" fmla="*/ 0 w 1784"/>
                <a:gd name="T9" fmla="*/ 4682 h 4682"/>
                <a:gd name="T10" fmla="*/ 1431 w 1784"/>
                <a:gd name="T11" fmla="*/ 4681 h 4682"/>
                <a:gd name="T12" fmla="*/ 1513 w 1784"/>
                <a:gd name="T13" fmla="*/ 2131 h 4682"/>
              </a:gdLst>
              <a:ahLst/>
              <a:cxnLst>
                <a:cxn ang="0">
                  <a:pos x="T0" y="T1"/>
                </a:cxn>
                <a:cxn ang="0">
                  <a:pos x="T2" y="T3"/>
                </a:cxn>
                <a:cxn ang="0">
                  <a:pos x="T4" y="T5"/>
                </a:cxn>
                <a:cxn ang="0">
                  <a:pos x="T6" y="T7"/>
                </a:cxn>
                <a:cxn ang="0">
                  <a:pos x="T8" y="T9"/>
                </a:cxn>
                <a:cxn ang="0">
                  <a:pos x="T10" y="T11"/>
                </a:cxn>
                <a:cxn ang="0">
                  <a:pos x="T12" y="T13"/>
                </a:cxn>
              </a:cxnLst>
              <a:rect l="0" t="0" r="r" b="b"/>
              <a:pathLst>
                <a:path w="1784" h="4682">
                  <a:moveTo>
                    <a:pt x="1513" y="2131"/>
                  </a:moveTo>
                  <a:lnTo>
                    <a:pt x="1493" y="2084"/>
                  </a:lnTo>
                  <a:cubicBezTo>
                    <a:pt x="1236" y="1338"/>
                    <a:pt x="868" y="635"/>
                    <a:pt x="401" y="0"/>
                  </a:cubicBezTo>
                  <a:cubicBezTo>
                    <a:pt x="971" y="1542"/>
                    <a:pt x="824" y="3259"/>
                    <a:pt x="0" y="4682"/>
                  </a:cubicBezTo>
                  <a:lnTo>
                    <a:pt x="0" y="4682"/>
                  </a:lnTo>
                  <a:cubicBezTo>
                    <a:pt x="534" y="4328"/>
                    <a:pt x="1017" y="4377"/>
                    <a:pt x="1431" y="4681"/>
                  </a:cubicBezTo>
                  <a:cubicBezTo>
                    <a:pt x="1653" y="3813"/>
                    <a:pt x="1784" y="3028"/>
                    <a:pt x="1513" y="2131"/>
                  </a:cubicBezTo>
                  <a:close/>
                </a:path>
              </a:pathLst>
            </a:custGeom>
            <a:gradFill>
              <a:gsLst>
                <a:gs pos="0">
                  <a:schemeClr val="accent1">
                    <a:lumMod val="40000"/>
                    <a:lumOff val="60000"/>
                  </a:schemeClr>
                </a:gs>
                <a:gs pos="50000">
                  <a:schemeClr val="accent1"/>
                </a:gs>
                <a:gs pos="100000">
                  <a:schemeClr val="accent1">
                    <a:lumMod val="75000"/>
                  </a:schemeClr>
                </a:gs>
              </a:gsLst>
              <a:lin ang="5400000" scaled="0"/>
            </a:gradFill>
            <a:ln w="9525" cap="rnd">
              <a:solidFill>
                <a:schemeClr val="accent1">
                  <a:lumMod val="40000"/>
                  <a:lumOff val="60000"/>
                </a:schemeClr>
              </a:solidFill>
              <a:prstDash val="solid"/>
              <a:round/>
            </a:ln>
          </p:spPr>
          <p:txBody>
            <a:bodyPr/>
            <a:lstStyle/>
            <a:p>
              <a:pPr>
                <a:defRPr/>
              </a:pPr>
              <a:endParaRPr lang="zh-CN" altLang="en-US" sz="1350">
                <a:ea typeface="宋体" panose="02010600030101010101" pitchFamily="2" charset="-122"/>
              </a:endParaRPr>
            </a:p>
          </p:txBody>
        </p:sp>
        <p:sp>
          <p:nvSpPr>
            <p:cNvPr id="239" name="MH_Other_7"/>
            <p:cNvSpPr/>
            <p:nvPr>
              <p:custDataLst>
                <p:tags r:id="rId10"/>
              </p:custDataLst>
            </p:nvPr>
          </p:nvSpPr>
          <p:spPr bwMode="auto">
            <a:xfrm>
              <a:off x="9036910" y="2820427"/>
              <a:ext cx="634775" cy="1126770"/>
            </a:xfrm>
            <a:custGeom>
              <a:avLst/>
              <a:gdLst>
                <a:gd name="T0" fmla="*/ 1087 w 1199"/>
                <a:gd name="T1" fmla="*/ 2057 h 2134"/>
                <a:gd name="T2" fmla="*/ 18 w 1199"/>
                <a:gd name="T3" fmla="*/ 21 h 2134"/>
                <a:gd name="T4" fmla="*/ 3 w 1199"/>
                <a:gd name="T5" fmla="*/ 0 h 2134"/>
                <a:gd name="T6" fmla="*/ 0 w 1199"/>
                <a:gd name="T7" fmla="*/ 3 h 2134"/>
                <a:gd name="T8" fmla="*/ 0 w 1199"/>
                <a:gd name="T9" fmla="*/ 3 h 2134"/>
                <a:gd name="T10" fmla="*/ 1092 w 1199"/>
                <a:gd name="T11" fmla="*/ 2087 h 2134"/>
                <a:gd name="T12" fmla="*/ 1092 w 1199"/>
                <a:gd name="T13" fmla="*/ 2087 h 2134"/>
                <a:gd name="T14" fmla="*/ 1112 w 1199"/>
                <a:gd name="T15" fmla="*/ 2134 h 2134"/>
                <a:gd name="T16" fmla="*/ 1087 w 1199"/>
                <a:gd name="T17" fmla="*/ 2057 h 2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9" h="2134">
                  <a:moveTo>
                    <a:pt x="1087" y="2057"/>
                  </a:moveTo>
                  <a:cubicBezTo>
                    <a:pt x="1199" y="1504"/>
                    <a:pt x="664" y="542"/>
                    <a:pt x="18" y="21"/>
                  </a:cubicBezTo>
                  <a:cubicBezTo>
                    <a:pt x="13" y="14"/>
                    <a:pt x="8" y="7"/>
                    <a:pt x="3" y="0"/>
                  </a:cubicBezTo>
                  <a:lnTo>
                    <a:pt x="0" y="3"/>
                  </a:lnTo>
                  <a:lnTo>
                    <a:pt x="0" y="3"/>
                  </a:lnTo>
                  <a:cubicBezTo>
                    <a:pt x="467" y="638"/>
                    <a:pt x="835" y="1341"/>
                    <a:pt x="1092" y="2087"/>
                  </a:cubicBezTo>
                  <a:lnTo>
                    <a:pt x="1092" y="2087"/>
                  </a:lnTo>
                  <a:lnTo>
                    <a:pt x="1112" y="2134"/>
                  </a:lnTo>
                  <a:cubicBezTo>
                    <a:pt x="1104" y="2108"/>
                    <a:pt x="1096" y="2083"/>
                    <a:pt x="1087" y="2057"/>
                  </a:cubicBezTo>
                  <a:close/>
                </a:path>
              </a:pathLst>
            </a:custGeom>
            <a:gradFill>
              <a:gsLst>
                <a:gs pos="0">
                  <a:schemeClr val="accent1"/>
                </a:gs>
                <a:gs pos="100000">
                  <a:schemeClr val="accent1">
                    <a:lumMod val="75000"/>
                  </a:schemeClr>
                </a:gs>
              </a:gsLst>
              <a:lin ang="5400000" scaled="0"/>
            </a:gradFill>
            <a:ln w="0">
              <a:solidFill>
                <a:schemeClr val="accent1"/>
              </a:solidFill>
              <a:prstDash val="solid"/>
              <a:round/>
            </a:ln>
          </p:spPr>
          <p:txBody>
            <a:bodyPr/>
            <a:lstStyle/>
            <a:p>
              <a:pPr>
                <a:defRPr/>
              </a:pPr>
              <a:endParaRPr lang="zh-CN" altLang="en-US" sz="1350">
                <a:ea typeface="宋体" panose="02010600030101010101" pitchFamily="2" charset="-122"/>
              </a:endParaRPr>
            </a:p>
          </p:txBody>
        </p:sp>
        <p:sp>
          <p:nvSpPr>
            <p:cNvPr id="233" name="MH_Other_8"/>
            <p:cNvSpPr/>
            <p:nvPr>
              <p:custDataLst>
                <p:tags r:id="rId11"/>
              </p:custDataLst>
            </p:nvPr>
          </p:nvSpPr>
          <p:spPr bwMode="auto">
            <a:xfrm rot="19138825">
              <a:off x="6647469" y="4616377"/>
              <a:ext cx="557364" cy="115258"/>
            </a:xfrm>
            <a:prstGeom prst="roundRect">
              <a:avLst>
                <a:gd name="adj" fmla="val 50000"/>
              </a:avLst>
            </a:prstGeom>
            <a:gradFill>
              <a:gsLst>
                <a:gs pos="0">
                  <a:srgbClr val="7D7D7D"/>
                </a:gs>
                <a:gs pos="50000">
                  <a:srgbClr val="A9A9A9"/>
                </a:gs>
                <a:gs pos="100000">
                  <a:srgbClr val="7D7D7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243" name="MH_Other_9"/>
            <p:cNvSpPr/>
            <p:nvPr>
              <p:custDataLst>
                <p:tags r:id="rId12"/>
              </p:custDataLst>
            </p:nvPr>
          </p:nvSpPr>
          <p:spPr>
            <a:xfrm>
              <a:off x="8870043" y="1671295"/>
              <a:ext cx="935821" cy="739711"/>
            </a:xfrm>
            <a:custGeom>
              <a:avLst/>
              <a:gdLst>
                <a:gd name="connsiteX0" fmla="*/ 766119 w 766119"/>
                <a:gd name="connsiteY0" fmla="*/ 0 h 605482"/>
                <a:gd name="connsiteX1" fmla="*/ 74140 w 766119"/>
                <a:gd name="connsiteY1" fmla="*/ 605482 h 605482"/>
                <a:gd name="connsiteX2" fmla="*/ 0 w 766119"/>
                <a:gd name="connsiteY2" fmla="*/ 197709 h 605482"/>
                <a:gd name="connsiteX3" fmla="*/ 0 w 766119"/>
                <a:gd name="connsiteY3" fmla="*/ 197709 h 605482"/>
              </a:gdLst>
              <a:ahLst/>
              <a:cxnLst>
                <a:cxn ang="0">
                  <a:pos x="connsiteX0" y="connsiteY0"/>
                </a:cxn>
                <a:cxn ang="0">
                  <a:pos x="connsiteX1" y="connsiteY1"/>
                </a:cxn>
                <a:cxn ang="0">
                  <a:pos x="connsiteX2" y="connsiteY2"/>
                </a:cxn>
                <a:cxn ang="0">
                  <a:pos x="connsiteX3" y="connsiteY3"/>
                </a:cxn>
              </a:cxnLst>
              <a:rect l="l" t="t" r="r" b="b"/>
              <a:pathLst>
                <a:path w="766119" h="605482">
                  <a:moveTo>
                    <a:pt x="766119" y="0"/>
                  </a:moveTo>
                  <a:lnTo>
                    <a:pt x="74140" y="605482"/>
                  </a:lnTo>
                  <a:lnTo>
                    <a:pt x="0" y="197709"/>
                  </a:lnTo>
                  <a:lnTo>
                    <a:pt x="0" y="197709"/>
                  </a:lnTo>
                </a:path>
              </a:pathLst>
            </a:custGeom>
            <a:ln w="1905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350"/>
            </a:p>
          </p:txBody>
        </p:sp>
        <p:sp>
          <p:nvSpPr>
            <p:cNvPr id="244" name="MH_SubTitle_1"/>
            <p:cNvSpPr txBox="1">
              <a:spLocks noChangeArrowheads="1"/>
            </p:cNvSpPr>
            <p:nvPr>
              <p:custDataLst>
                <p:tags r:id="rId13"/>
              </p:custDataLst>
            </p:nvPr>
          </p:nvSpPr>
          <p:spPr bwMode="auto">
            <a:xfrm rot="19070786">
              <a:off x="8858003" y="1587003"/>
              <a:ext cx="1090644" cy="366414"/>
            </a:xfrm>
            <a:prstGeom prst="rect">
              <a:avLst/>
            </a:prstGeom>
            <a:noFill/>
            <a:ln w="9525">
              <a:noFill/>
              <a:miter lim="800000"/>
            </a:ln>
          </p:spPr>
          <p:txBody>
            <a:bodyPr anchor="b">
              <a:normAutofit/>
              <a:scene3d>
                <a:camera prst="orthographicFront"/>
                <a:lightRig rig="threePt" dir="t"/>
              </a:scene3d>
              <a:sp3d contourW="12700"/>
            </a:bodyPr>
            <a:lstStyle/>
            <a:p>
              <a:pPr>
                <a:defRPr/>
              </a:pPr>
              <a:r>
                <a:rPr lang="en-US" altLang="zh-CN" sz="1600" dirty="0">
                  <a:solidFill>
                    <a:schemeClr val="tx1">
                      <a:lumMod val="65000"/>
                      <a:lumOff val="35000"/>
                    </a:schemeClr>
                  </a:solidFill>
                  <a:latin typeface="迷你简准圆" panose="03000509000000000000" pitchFamily="65" charset="-122"/>
                  <a:ea typeface="迷你简准圆" panose="03000509000000000000" pitchFamily="65" charset="-122"/>
                </a:rPr>
                <a:t>Lorem</a:t>
              </a:r>
              <a:endParaRPr lang="zh-CN" altLang="en-US" sz="1600" dirty="0">
                <a:solidFill>
                  <a:schemeClr val="tx1">
                    <a:lumMod val="65000"/>
                    <a:lumOff val="35000"/>
                  </a:schemeClr>
                </a:solidFill>
                <a:latin typeface="迷你简准圆" panose="03000509000000000000" pitchFamily="65" charset="-122"/>
                <a:ea typeface="迷你简准圆" panose="03000509000000000000" pitchFamily="65" charset="-122"/>
              </a:endParaRPr>
            </a:p>
          </p:txBody>
        </p:sp>
        <p:sp>
          <p:nvSpPr>
            <p:cNvPr id="246" name="MH_Other_10"/>
            <p:cNvSpPr/>
            <p:nvPr>
              <p:custDataLst>
                <p:tags r:id="rId14"/>
              </p:custDataLst>
            </p:nvPr>
          </p:nvSpPr>
          <p:spPr>
            <a:xfrm>
              <a:off x="9453211" y="2202854"/>
              <a:ext cx="832605" cy="906575"/>
            </a:xfrm>
            <a:custGeom>
              <a:avLst/>
              <a:gdLst>
                <a:gd name="connsiteX0" fmla="*/ 679621 w 679621"/>
                <a:gd name="connsiteY0" fmla="*/ 0 h 741405"/>
                <a:gd name="connsiteX1" fmla="*/ 0 w 679621"/>
                <a:gd name="connsiteY1" fmla="*/ 617838 h 741405"/>
                <a:gd name="connsiteX2" fmla="*/ 370702 w 679621"/>
                <a:gd name="connsiteY2" fmla="*/ 741405 h 741405"/>
              </a:gdLst>
              <a:ahLst/>
              <a:cxnLst>
                <a:cxn ang="0">
                  <a:pos x="connsiteX0" y="connsiteY0"/>
                </a:cxn>
                <a:cxn ang="0">
                  <a:pos x="connsiteX1" y="connsiteY1"/>
                </a:cxn>
                <a:cxn ang="0">
                  <a:pos x="connsiteX2" y="connsiteY2"/>
                </a:cxn>
              </a:cxnLst>
              <a:rect l="l" t="t" r="r" b="b"/>
              <a:pathLst>
                <a:path w="679621" h="741405">
                  <a:moveTo>
                    <a:pt x="679621" y="0"/>
                  </a:moveTo>
                  <a:lnTo>
                    <a:pt x="0" y="617838"/>
                  </a:lnTo>
                  <a:lnTo>
                    <a:pt x="370702" y="741405"/>
                  </a:lnTo>
                </a:path>
              </a:pathLst>
            </a:custGeom>
            <a:ln w="1905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350"/>
            </a:p>
          </p:txBody>
        </p:sp>
        <p:sp>
          <p:nvSpPr>
            <p:cNvPr id="247" name="MH_SubTitle_2"/>
            <p:cNvSpPr txBox="1">
              <a:spLocks noChangeArrowheads="1"/>
            </p:cNvSpPr>
            <p:nvPr>
              <p:custDataLst>
                <p:tags r:id="rId15"/>
              </p:custDataLst>
            </p:nvPr>
          </p:nvSpPr>
          <p:spPr bwMode="auto">
            <a:xfrm rot="19070786">
              <a:off x="9621798" y="2404124"/>
              <a:ext cx="1088923" cy="366415"/>
            </a:xfrm>
            <a:prstGeom prst="rect">
              <a:avLst/>
            </a:prstGeom>
            <a:noFill/>
            <a:ln w="9525">
              <a:noFill/>
              <a:miter lim="800000"/>
            </a:ln>
          </p:spPr>
          <p:txBody>
            <a:bodyPr>
              <a:normAutofit/>
              <a:scene3d>
                <a:camera prst="orthographicFront"/>
                <a:lightRig rig="threePt" dir="t"/>
              </a:scene3d>
              <a:sp3d contourW="12700"/>
            </a:bodyPr>
            <a:lstStyle/>
            <a:p>
              <a:pPr>
                <a:defRPr/>
              </a:pPr>
              <a:r>
                <a:rPr lang="en-US" altLang="zh-CN" sz="1600">
                  <a:solidFill>
                    <a:schemeClr val="tx1">
                      <a:lumMod val="65000"/>
                      <a:lumOff val="35000"/>
                    </a:schemeClr>
                  </a:solidFill>
                  <a:latin typeface="迷你简准圆" panose="03000509000000000000" pitchFamily="65" charset="-122"/>
                  <a:ea typeface="迷你简准圆" panose="03000509000000000000" pitchFamily="65" charset="-122"/>
                </a:rPr>
                <a:t>Lorem</a:t>
              </a:r>
              <a:endParaRPr lang="zh-CN" altLang="en-US" sz="1600" dirty="0">
                <a:solidFill>
                  <a:schemeClr val="tx1">
                    <a:lumMod val="65000"/>
                    <a:lumOff val="35000"/>
                  </a:schemeClr>
                </a:solidFill>
                <a:latin typeface="迷你简准圆" panose="03000509000000000000" pitchFamily="65" charset="-122"/>
                <a:ea typeface="迷你简准圆" panose="03000509000000000000" pitchFamily="65" charset="-122"/>
              </a:endParaRPr>
            </a:p>
          </p:txBody>
        </p:sp>
      </p:grpSp>
      <p:grpSp>
        <p:nvGrpSpPr>
          <p:cNvPr id="4" name="组合 3"/>
          <p:cNvGrpSpPr/>
          <p:nvPr/>
        </p:nvGrpSpPr>
        <p:grpSpPr>
          <a:xfrm>
            <a:off x="1444928" y="3403599"/>
            <a:ext cx="4090420" cy="1968500"/>
            <a:chOff x="1262422" y="3577502"/>
            <a:chExt cx="3523626" cy="1949588"/>
          </a:xfrm>
        </p:grpSpPr>
        <p:sp>
          <p:nvSpPr>
            <p:cNvPr id="254" name="MH_Other_11"/>
            <p:cNvSpPr/>
            <p:nvPr>
              <p:custDataLst>
                <p:tags r:id="rId2"/>
              </p:custDataLst>
            </p:nvPr>
          </p:nvSpPr>
          <p:spPr>
            <a:xfrm>
              <a:off x="1262422" y="3577502"/>
              <a:ext cx="423721" cy="423721"/>
            </a:xfrm>
            <a:prstGeom prst="diagStripe">
              <a:avLst/>
            </a:prstGeom>
            <a:solidFill>
              <a:schemeClr val="accent1"/>
            </a:solidFill>
          </p:spPr>
          <p:txBody>
            <a:bodyPr anchor="ctr"/>
            <a:lstStyle/>
            <a:p>
              <a:pPr algn="just">
                <a:lnSpc>
                  <a:spcPct val="120000"/>
                </a:lnSpc>
                <a:defRPr/>
              </a:pPr>
              <a:endParaRPr lang="zh-CN" altLang="en-US" sz="1400" dirty="0">
                <a:solidFill>
                  <a:schemeClr val="bg1"/>
                </a:solidFill>
                <a:latin typeface="幼圆" panose="02010509060101010101" pitchFamily="49" charset="-122"/>
                <a:ea typeface="幼圆" panose="02010509060101010101" pitchFamily="49" charset="-122"/>
              </a:endParaRPr>
            </a:p>
          </p:txBody>
        </p:sp>
        <p:sp>
          <p:nvSpPr>
            <p:cNvPr id="255" name="MH_Other_12"/>
            <p:cNvSpPr/>
            <p:nvPr>
              <p:custDataLst>
                <p:tags r:id="rId3"/>
              </p:custDataLst>
            </p:nvPr>
          </p:nvSpPr>
          <p:spPr>
            <a:xfrm rot="10800000">
              <a:off x="4362327" y="5103369"/>
              <a:ext cx="423721" cy="423721"/>
            </a:xfrm>
            <a:prstGeom prst="diagStripe">
              <a:avLst/>
            </a:prstGeom>
            <a:solidFill>
              <a:schemeClr val="accent1"/>
            </a:solidFill>
          </p:spPr>
          <p:txBody>
            <a:bodyPr anchor="ctr"/>
            <a:lstStyle/>
            <a:p>
              <a:pPr algn="just">
                <a:lnSpc>
                  <a:spcPct val="120000"/>
                </a:lnSpc>
                <a:defRPr/>
              </a:pPr>
              <a:endParaRPr lang="zh-CN" altLang="en-US" sz="1400" dirty="0">
                <a:solidFill>
                  <a:schemeClr val="bg1"/>
                </a:solidFill>
                <a:latin typeface="幼圆" panose="02010509060101010101" pitchFamily="49" charset="-122"/>
                <a:ea typeface="幼圆" panose="02010509060101010101" pitchFamily="49" charset="-122"/>
              </a:endParaRPr>
            </a:p>
          </p:txBody>
        </p:sp>
      </p:grpSp>
      <p:grpSp>
        <p:nvGrpSpPr>
          <p:cNvPr id="21" name="组合 20"/>
          <p:cNvGrpSpPr/>
          <p:nvPr/>
        </p:nvGrpSpPr>
        <p:grpSpPr>
          <a:xfrm>
            <a:off x="567531" y="457653"/>
            <a:ext cx="614363" cy="392543"/>
            <a:chOff x="3672114" y="-827314"/>
            <a:chExt cx="396844" cy="142875"/>
          </a:xfrm>
        </p:grpSpPr>
        <p:cxnSp>
          <p:nvCxnSpPr>
            <p:cNvPr id="22" name="直接连接符 21"/>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26" name="文本框 25"/>
          <p:cNvSpPr txBox="1"/>
          <p:nvPr/>
        </p:nvSpPr>
        <p:spPr>
          <a:xfrm>
            <a:off x="1444625" y="361950"/>
            <a:ext cx="3850005" cy="584835"/>
          </a:xfrm>
          <a:prstGeom prst="rect">
            <a:avLst/>
          </a:prstGeom>
          <a:noFill/>
        </p:spPr>
        <p:txBody>
          <a:bodyPr wrap="square" rtlCol="0">
            <a:spAutoFit/>
            <a:scene3d>
              <a:camera prst="orthographicFront"/>
              <a:lightRig rig="threePt" dir="t"/>
            </a:scene3d>
            <a:sp3d contourW="12700"/>
          </a:bodyPr>
          <a:lstStyle/>
          <a:p>
            <a:r>
              <a:rPr lang="zh-CN" altLang="en-US" sz="3200" dirty="0" smtClean="0">
                <a:solidFill>
                  <a:schemeClr val="tx1">
                    <a:lumMod val="75000"/>
                    <a:lumOff val="25000"/>
                  </a:schemeClr>
                </a:solidFill>
                <a:latin typeface="迷你简准圆" panose="03000509000000000000" pitchFamily="65" charset="-122"/>
                <a:ea typeface="迷你简准圆" panose="03000509000000000000" pitchFamily="65" charset="-122"/>
              </a:rPr>
              <a:t>前言</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29" name="矩形 28"/>
          <p:cNvSpPr/>
          <p:nvPr/>
        </p:nvSpPr>
        <p:spPr>
          <a:xfrm>
            <a:off x="607617" y="1478611"/>
            <a:ext cx="5736033" cy="448738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smtClean="0"/>
              <a:t>    本</a:t>
            </a:r>
            <a:r>
              <a:rPr lang="zh-CN" altLang="en-US" sz="1400" dirty="0"/>
              <a:t>书是适用于我国普通高等院校公共音乐教育的音乐欣赏</a:t>
            </a:r>
            <a:r>
              <a:rPr lang="zh-CN" altLang="en-US" sz="1400" dirty="0" smtClean="0"/>
              <a:t>教材。 </a:t>
            </a:r>
            <a:br>
              <a:rPr lang="zh-CN" altLang="en-US" sz="1400" dirty="0" smtClean="0"/>
            </a:br>
            <a:r>
              <a:rPr lang="zh-CN" altLang="en-US" sz="1400" dirty="0" smtClean="0"/>
              <a:t>    公共</a:t>
            </a:r>
            <a:r>
              <a:rPr lang="zh-CN" altLang="en-US" sz="1400" dirty="0"/>
              <a:t>音乐教育是我国高等教育课程体系的重要组成部分，</a:t>
            </a:r>
            <a:r>
              <a:rPr lang="zh-CN" altLang="en-US" sz="1400" dirty="0" smtClean="0"/>
              <a:t>是普通高等学校</a:t>
            </a:r>
            <a:r>
              <a:rPr lang="zh-CN" altLang="en-US" sz="1400" dirty="0"/>
              <a:t>实施美育</a:t>
            </a:r>
            <a:r>
              <a:rPr lang="zh-CN" altLang="en-US" sz="1400" dirty="0" smtClean="0"/>
              <a:t>的主要</a:t>
            </a:r>
            <a:r>
              <a:rPr lang="zh-CN" altLang="en-US" sz="1400" dirty="0"/>
              <a:t>途径，公共音乐课程教学是普通高等学校美育工作的中</a:t>
            </a:r>
            <a:r>
              <a:rPr lang="zh-CN" altLang="en-US" sz="1400" dirty="0" smtClean="0"/>
              <a:t>心环。</a:t>
            </a:r>
            <a:r>
              <a:rPr lang="en-US" altLang="zh-CN" sz="1400" dirty="0"/>
              <a:t>《</a:t>
            </a:r>
            <a:r>
              <a:rPr lang="zh-CN" altLang="en-US" sz="1400" dirty="0"/>
              <a:t>音乐鉴赏</a:t>
            </a:r>
            <a:r>
              <a:rPr lang="en-US" altLang="zh-CN" sz="1400" dirty="0"/>
              <a:t>》</a:t>
            </a:r>
            <a:r>
              <a:rPr lang="zh-CN" altLang="en-US" sz="1400" dirty="0"/>
              <a:t>一书是为普通高等学校学生提高音乐鉴赏能力而推出的一本雅俗共赏</a:t>
            </a:r>
            <a:r>
              <a:rPr lang="zh-CN" altLang="en-US" sz="1400" dirty="0" smtClean="0"/>
              <a:t>的教材</a:t>
            </a:r>
            <a:r>
              <a:rPr lang="zh-CN" altLang="en-US" sz="1400" dirty="0"/>
              <a:t>。本书力求以普通高等学校学生为主体，在体系、内容和编排上都体现出通识性特征</a:t>
            </a:r>
            <a:r>
              <a:rPr lang="zh-CN" altLang="en-US" sz="1400" dirty="0" smtClean="0"/>
              <a:t>，体现</a:t>
            </a:r>
            <a:r>
              <a:rPr lang="zh-CN" altLang="en-US" sz="1400" dirty="0"/>
              <a:t>出知识广度与深度的结合。本书对所选用的音乐作品的鉴赏分析等，将尽可能地从</a:t>
            </a:r>
            <a:r>
              <a:rPr lang="zh-CN" altLang="en-US" sz="1400" dirty="0" smtClean="0"/>
              <a:t>更广</a:t>
            </a:r>
            <a:r>
              <a:rPr lang="zh-CN" altLang="en-US" sz="1400" dirty="0"/>
              <a:t>的层面予以人文的诠释。因此，本书的信息量较大，涵盖了声乐、器乐、综合音乐</a:t>
            </a:r>
            <a:r>
              <a:rPr lang="zh-CN" altLang="en-US" sz="1400" dirty="0" smtClean="0"/>
              <a:t>艺术等</a:t>
            </a:r>
            <a:r>
              <a:rPr lang="zh-CN" altLang="en-US" sz="1400" dirty="0"/>
              <a:t>门类的鉴赏内容，所选音乐作品皆为中外经典之作。 </a:t>
            </a:r>
            <a:br>
              <a:rPr lang="zh-CN" altLang="en-US" sz="1400" dirty="0"/>
            </a:br>
            <a:r>
              <a:rPr lang="zh-CN" altLang="en-US" sz="1400" dirty="0" smtClean="0"/>
              <a:t>    本</a:t>
            </a:r>
            <a:r>
              <a:rPr lang="zh-CN" altLang="en-US" sz="1400" dirty="0"/>
              <a:t>书内容丰富，结构合理，突出实用性，兼顾通俗性，可满足不同层面的教学需要</a:t>
            </a:r>
            <a:r>
              <a:rPr lang="zh-CN" altLang="en-US" sz="1400" dirty="0" smtClean="0"/>
              <a:t>。书</a:t>
            </a:r>
            <a:r>
              <a:rPr lang="zh-CN" altLang="en-US" sz="1400" dirty="0"/>
              <a:t>中音乐作品介绍采用图文并茂的形式，每部作品介绍之后还附有谱例。谱例采用简谱</a:t>
            </a:r>
            <a:r>
              <a:rPr lang="zh-CN" altLang="en-US" sz="1400" dirty="0" smtClean="0"/>
              <a:t>和五线谱</a:t>
            </a:r>
            <a:r>
              <a:rPr lang="zh-CN" altLang="en-US" sz="1400" dirty="0"/>
              <a:t>两种记谱方式，供学生在欣赏之余去学唱，并记住这些中外音乐名作的美妙旋律</a:t>
            </a:r>
            <a:r>
              <a:rPr lang="zh-CN" altLang="en-US" sz="1400" dirty="0" smtClean="0"/>
              <a:t>。本</a:t>
            </a:r>
            <a:r>
              <a:rPr lang="zh-CN" altLang="en-US" sz="1400" dirty="0"/>
              <a:t>书每章后还附有知识窗与拓展思考题。除作为教材外，本书还可供广大音乐爱好者阅读</a:t>
            </a:r>
            <a:br>
              <a:rPr lang="zh-CN" altLang="en-US" sz="1400" dirty="0"/>
            </a:br>
            <a:r>
              <a:rPr lang="zh-CN" altLang="en-US" sz="1400" dirty="0"/>
              <a:t>参考，是大家增长音乐知识、提高音乐审美素质和水平的良师益友。 </a:t>
            </a:r>
            <a:br>
              <a:rPr lang="zh-CN" altLang="en-US" sz="1400" dirty="0"/>
            </a:br>
            <a:r>
              <a:rPr lang="zh-CN" altLang="en-US" sz="1400" dirty="0"/>
              <a:t/>
            </a:r>
            <a:br>
              <a:rPr lang="zh-CN" altLang="en-US" sz="1400" dirty="0"/>
            </a:br>
            <a:endParaRPr lang="zh-CN" altLang="en-US" sz="1400" dirty="0">
              <a:solidFill>
                <a:schemeClr val="tx1">
                  <a:lumMod val="50000"/>
                  <a:lumOff val="50000"/>
                </a:schemeClr>
              </a:solidFill>
              <a:latin typeface="迷你简准圆" panose="03000509000000000000" pitchFamily="65" charset="-122"/>
              <a:ea typeface="迷你简准圆" panose="03000509000000000000" pitchFamily="65"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2" presetClass="entr" presetSubtype="1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p:cTn id="23" dur="500" fill="hold"/>
                                        <p:tgtEl>
                                          <p:spTgt spid="29"/>
                                        </p:tgtEl>
                                        <p:attrNameLst>
                                          <p:attrName>ppt_w</p:attrName>
                                        </p:attrNameLst>
                                      </p:cBhvr>
                                      <p:tavLst>
                                        <p:tav tm="0">
                                          <p:val>
                                            <p:fltVal val="0"/>
                                          </p:val>
                                        </p:tav>
                                        <p:tav tm="100000">
                                          <p:val>
                                            <p:strVal val="#ppt_w"/>
                                          </p:val>
                                        </p:tav>
                                      </p:tavLst>
                                    </p:anim>
                                    <p:anim calcmode="lin" valueType="num">
                                      <p:cBhvr>
                                        <p:cTn id="24" dur="500" fill="hold"/>
                                        <p:tgtEl>
                                          <p:spTgt spid="29"/>
                                        </p:tgtEl>
                                        <p:attrNameLst>
                                          <p:attrName>ppt_h</p:attrName>
                                        </p:attrNameLst>
                                      </p:cBhvr>
                                      <p:tavLst>
                                        <p:tav tm="0">
                                          <p:val>
                                            <p:fltVal val="0"/>
                                          </p:val>
                                        </p:tav>
                                        <p:tav tm="100000">
                                          <p:val>
                                            <p:strVal val="#ppt_h"/>
                                          </p:val>
                                        </p:tav>
                                      </p:tavLst>
                                    </p:anim>
                                    <p:animEffect transition="in" filter="fade">
                                      <p:cBhvr>
                                        <p:cTn id="2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Other_1"/>
          <p:cNvSpPr/>
          <p:nvPr>
            <p:custDataLst>
              <p:tags r:id="rId2"/>
            </p:custDataLst>
          </p:nvPr>
        </p:nvSpPr>
        <p:spPr>
          <a:xfrm rot="832938">
            <a:off x="1486008" y="2077327"/>
            <a:ext cx="3105822" cy="2151092"/>
          </a:xfrm>
          <a:prstGeom prst="rect">
            <a:avLst/>
          </a:prstGeom>
          <a:solidFill>
            <a:srgbClr val="FFFFFF"/>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MH_Other_2"/>
          <p:cNvSpPr/>
          <p:nvPr>
            <p:custDataLst>
              <p:tags r:id="rId3"/>
            </p:custDataLst>
          </p:nvPr>
        </p:nvSpPr>
        <p:spPr>
          <a:xfrm rot="324494">
            <a:off x="1395236" y="1403654"/>
            <a:ext cx="1006500" cy="787781"/>
          </a:xfrm>
          <a:custGeom>
            <a:avLst/>
            <a:gdLst>
              <a:gd name="connsiteX0" fmla="*/ 0 w 1206500"/>
              <a:gd name="connsiteY0" fmla="*/ 463550 h 1003300"/>
              <a:gd name="connsiteX1" fmla="*/ 965200 w 1206500"/>
              <a:gd name="connsiteY1" fmla="*/ 0 h 1003300"/>
              <a:gd name="connsiteX2" fmla="*/ 920750 w 1206500"/>
              <a:gd name="connsiteY2" fmla="*/ 139700 h 1003300"/>
              <a:gd name="connsiteX3" fmla="*/ 984250 w 1206500"/>
              <a:gd name="connsiteY3" fmla="*/ 177800 h 1003300"/>
              <a:gd name="connsiteX4" fmla="*/ 977900 w 1206500"/>
              <a:gd name="connsiteY4" fmla="*/ 254000 h 1003300"/>
              <a:gd name="connsiteX5" fmla="*/ 1054100 w 1206500"/>
              <a:gd name="connsiteY5" fmla="*/ 254000 h 1003300"/>
              <a:gd name="connsiteX6" fmla="*/ 1143000 w 1206500"/>
              <a:gd name="connsiteY6" fmla="*/ 228600 h 1003300"/>
              <a:gd name="connsiteX7" fmla="*/ 1155700 w 1206500"/>
              <a:gd name="connsiteY7" fmla="*/ 361950 h 1003300"/>
              <a:gd name="connsiteX8" fmla="*/ 1041400 w 1206500"/>
              <a:gd name="connsiteY8" fmla="*/ 482600 h 1003300"/>
              <a:gd name="connsiteX9" fmla="*/ 1187450 w 1206500"/>
              <a:gd name="connsiteY9" fmla="*/ 400050 h 1003300"/>
              <a:gd name="connsiteX10" fmla="*/ 1085850 w 1206500"/>
              <a:gd name="connsiteY10" fmla="*/ 552450 h 1003300"/>
              <a:gd name="connsiteX11" fmla="*/ 1206500 w 1206500"/>
              <a:gd name="connsiteY11" fmla="*/ 520700 h 1003300"/>
              <a:gd name="connsiteX12" fmla="*/ 171450 w 1206500"/>
              <a:gd name="connsiteY12" fmla="*/ 1003300 h 1003300"/>
              <a:gd name="connsiteX13" fmla="*/ 209550 w 1206500"/>
              <a:gd name="connsiteY13" fmla="*/ 946150 h 1003300"/>
              <a:gd name="connsiteX14" fmla="*/ 292100 w 1206500"/>
              <a:gd name="connsiteY14" fmla="*/ 876300 h 1003300"/>
              <a:gd name="connsiteX15" fmla="*/ 133350 w 1206500"/>
              <a:gd name="connsiteY15" fmla="*/ 863600 h 1003300"/>
              <a:gd name="connsiteX16" fmla="*/ 222250 w 1206500"/>
              <a:gd name="connsiteY16" fmla="*/ 774700 h 1003300"/>
              <a:gd name="connsiteX17" fmla="*/ 101600 w 1206500"/>
              <a:gd name="connsiteY17" fmla="*/ 762000 h 1003300"/>
              <a:gd name="connsiteX18" fmla="*/ 190500 w 1206500"/>
              <a:gd name="connsiteY18" fmla="*/ 647700 h 1003300"/>
              <a:gd name="connsiteX19" fmla="*/ 57150 w 1206500"/>
              <a:gd name="connsiteY19" fmla="*/ 615950 h 1003300"/>
              <a:gd name="connsiteX20" fmla="*/ 57150 w 1206500"/>
              <a:gd name="connsiteY20" fmla="*/ 565150 h 1003300"/>
              <a:gd name="connsiteX21" fmla="*/ 133350 w 1206500"/>
              <a:gd name="connsiteY21" fmla="*/ 514350 h 1003300"/>
              <a:gd name="connsiteX22" fmla="*/ 0 w 1206500"/>
              <a:gd name="connsiteY22" fmla="*/ 463550 h 1003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06500" h="1003300">
                <a:moveTo>
                  <a:pt x="0" y="463550"/>
                </a:moveTo>
                <a:lnTo>
                  <a:pt x="965200" y="0"/>
                </a:lnTo>
                <a:lnTo>
                  <a:pt x="920750" y="139700"/>
                </a:lnTo>
                <a:lnTo>
                  <a:pt x="984250" y="177800"/>
                </a:lnTo>
                <a:lnTo>
                  <a:pt x="977900" y="254000"/>
                </a:lnTo>
                <a:lnTo>
                  <a:pt x="1054100" y="254000"/>
                </a:lnTo>
                <a:lnTo>
                  <a:pt x="1143000" y="228600"/>
                </a:lnTo>
                <a:lnTo>
                  <a:pt x="1155700" y="361950"/>
                </a:lnTo>
                <a:lnTo>
                  <a:pt x="1041400" y="482600"/>
                </a:lnTo>
                <a:lnTo>
                  <a:pt x="1187450" y="400050"/>
                </a:lnTo>
                <a:lnTo>
                  <a:pt x="1085850" y="552450"/>
                </a:lnTo>
                <a:lnTo>
                  <a:pt x="1206500" y="520700"/>
                </a:lnTo>
                <a:lnTo>
                  <a:pt x="171450" y="1003300"/>
                </a:lnTo>
                <a:lnTo>
                  <a:pt x="209550" y="946150"/>
                </a:lnTo>
                <a:lnTo>
                  <a:pt x="292100" y="876300"/>
                </a:lnTo>
                <a:lnTo>
                  <a:pt x="133350" y="863600"/>
                </a:lnTo>
                <a:lnTo>
                  <a:pt x="222250" y="774700"/>
                </a:lnTo>
                <a:lnTo>
                  <a:pt x="101600" y="762000"/>
                </a:lnTo>
                <a:lnTo>
                  <a:pt x="190500" y="647700"/>
                </a:lnTo>
                <a:lnTo>
                  <a:pt x="57150" y="615950"/>
                </a:lnTo>
                <a:lnTo>
                  <a:pt x="57150" y="565150"/>
                </a:lnTo>
                <a:lnTo>
                  <a:pt x="133350" y="514350"/>
                </a:lnTo>
                <a:lnTo>
                  <a:pt x="0" y="463550"/>
                </a:lnTo>
                <a:close/>
              </a:path>
            </a:pathLst>
          </a:custGeom>
          <a:solidFill>
            <a:srgbClr val="BFBFBF">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6873240" y="3116322"/>
            <a:ext cx="3945809" cy="814289"/>
            <a:chOff x="874713" y="3325188"/>
            <a:chExt cx="3327636" cy="814289"/>
          </a:xfrm>
        </p:grpSpPr>
        <p:sp>
          <p:nvSpPr>
            <p:cNvPr id="26" name="矩形 25"/>
            <p:cNvSpPr/>
            <p:nvPr/>
          </p:nvSpPr>
          <p:spPr>
            <a:xfrm>
              <a:off x="874713" y="3677812"/>
              <a:ext cx="3327636"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dirty="0" smtClean="0">
                  <a:solidFill>
                    <a:schemeClr val="tx1">
                      <a:lumMod val="50000"/>
                      <a:lumOff val="50000"/>
                    </a:schemeClr>
                  </a:solidFill>
                  <a:latin typeface="+mn-ea"/>
                </a:rPr>
                <a:t>鉴赏曲目</a:t>
              </a:r>
              <a:r>
                <a:rPr lang="en-US" altLang="zh-CN" sz="2000" dirty="0" smtClean="0">
                  <a:solidFill>
                    <a:schemeClr val="tx1">
                      <a:lumMod val="50000"/>
                      <a:lumOff val="50000"/>
                    </a:schemeClr>
                  </a:solidFill>
                  <a:latin typeface="+mn-ea"/>
                </a:rPr>
                <a:t>——</a:t>
              </a:r>
              <a:r>
                <a:rPr lang="zh-CN" altLang="en-US" sz="2000" dirty="0" smtClean="0">
                  <a:solidFill>
                    <a:schemeClr val="tx1">
                      <a:lumMod val="50000"/>
                      <a:lumOff val="50000"/>
                    </a:schemeClr>
                  </a:solidFill>
                  <a:latin typeface="+mn-ea"/>
                </a:rPr>
                <a:t>琴曲</a:t>
              </a:r>
              <a:r>
                <a:rPr lang="en-US" altLang="zh-CN" sz="2000" dirty="0" smtClean="0">
                  <a:solidFill>
                    <a:schemeClr val="tx1">
                      <a:lumMod val="50000"/>
                      <a:lumOff val="50000"/>
                    </a:schemeClr>
                  </a:solidFill>
                  <a:latin typeface="+mn-ea"/>
                </a:rPr>
                <a:t>《</a:t>
              </a:r>
              <a:r>
                <a:rPr lang="zh-CN" altLang="en-US" sz="2000" dirty="0" smtClean="0">
                  <a:solidFill>
                    <a:schemeClr val="tx1">
                      <a:lumMod val="50000"/>
                      <a:lumOff val="50000"/>
                    </a:schemeClr>
                  </a:solidFill>
                  <a:latin typeface="+mn-ea"/>
                </a:rPr>
                <a:t>胡笳十八拍</a:t>
              </a:r>
              <a:r>
                <a:rPr lang="en-US" altLang="zh-CN" sz="2000" dirty="0" smtClean="0">
                  <a:solidFill>
                    <a:schemeClr val="tx1">
                      <a:lumMod val="50000"/>
                      <a:lumOff val="50000"/>
                    </a:schemeClr>
                  </a:solidFill>
                  <a:latin typeface="+mn-ea"/>
                </a:rPr>
                <a:t>》</a:t>
              </a:r>
              <a:endParaRPr lang="zh-CN" altLang="en-US" sz="2000" dirty="0">
                <a:solidFill>
                  <a:schemeClr val="tx1">
                    <a:lumMod val="50000"/>
                    <a:lumOff val="50000"/>
                  </a:schemeClr>
                </a:solidFill>
                <a:latin typeface="+mn-ea"/>
              </a:endParaRPr>
            </a:p>
          </p:txBody>
        </p:sp>
        <p:sp>
          <p:nvSpPr>
            <p:cNvPr id="27" name="矩形 26"/>
            <p:cNvSpPr/>
            <p:nvPr/>
          </p:nvSpPr>
          <p:spPr>
            <a:xfrm>
              <a:off x="874713" y="3325188"/>
              <a:ext cx="2241974" cy="398507"/>
            </a:xfrm>
            <a:prstGeom prst="rect">
              <a:avLst/>
            </a:prstGeom>
          </p:spPr>
          <p:txBody>
            <a:bodyPr wrap="square">
              <a:spAutoFit/>
              <a:scene3d>
                <a:camera prst="orthographicFront"/>
                <a:lightRig rig="threePt" dir="t"/>
              </a:scene3d>
              <a:sp3d contourW="12700"/>
            </a:bodyPr>
            <a:lstStyle/>
            <a:p>
              <a:pPr algn="just">
                <a:lnSpc>
                  <a:spcPct val="120000"/>
                </a:lnSpc>
              </a:pPr>
              <a:endParaRPr lang="zh-CN" altLang="en-US" b="1" dirty="0">
                <a:solidFill>
                  <a:schemeClr val="tx1">
                    <a:lumMod val="65000"/>
                    <a:lumOff val="35000"/>
                  </a:schemeClr>
                </a:solidFill>
                <a:latin typeface="迷你简准圆" panose="03000509000000000000" pitchFamily="65" charset="-122"/>
                <a:ea typeface="迷你简准圆" panose="03000509000000000000" pitchFamily="65" charset="-122"/>
              </a:endParaRPr>
            </a:p>
          </p:txBody>
        </p:sp>
      </p:grpSp>
      <p:sp>
        <p:nvSpPr>
          <p:cNvPr id="11" name="MH_Other_3"/>
          <p:cNvSpPr/>
          <p:nvPr>
            <p:custDataLst>
              <p:tags r:id="rId4"/>
            </p:custDataLst>
          </p:nvPr>
        </p:nvSpPr>
        <p:spPr>
          <a:xfrm rot="21092484" flipH="1">
            <a:off x="3553539" y="3702793"/>
            <a:ext cx="3105822" cy="2151092"/>
          </a:xfrm>
          <a:prstGeom prst="rect">
            <a:avLst/>
          </a:prstGeom>
          <a:solidFill>
            <a:srgbClr val="FFFFFF"/>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MH_Other_4"/>
          <p:cNvSpPr/>
          <p:nvPr>
            <p:custDataLst>
              <p:tags r:id="rId5"/>
            </p:custDataLst>
          </p:nvPr>
        </p:nvSpPr>
        <p:spPr>
          <a:xfrm rot="928" flipH="1">
            <a:off x="5866633" y="3142982"/>
            <a:ext cx="1006500" cy="787781"/>
          </a:xfrm>
          <a:custGeom>
            <a:avLst/>
            <a:gdLst>
              <a:gd name="connsiteX0" fmla="*/ 0 w 1206500"/>
              <a:gd name="connsiteY0" fmla="*/ 463550 h 1003300"/>
              <a:gd name="connsiteX1" fmla="*/ 965200 w 1206500"/>
              <a:gd name="connsiteY1" fmla="*/ 0 h 1003300"/>
              <a:gd name="connsiteX2" fmla="*/ 920750 w 1206500"/>
              <a:gd name="connsiteY2" fmla="*/ 139700 h 1003300"/>
              <a:gd name="connsiteX3" fmla="*/ 984250 w 1206500"/>
              <a:gd name="connsiteY3" fmla="*/ 177800 h 1003300"/>
              <a:gd name="connsiteX4" fmla="*/ 977900 w 1206500"/>
              <a:gd name="connsiteY4" fmla="*/ 254000 h 1003300"/>
              <a:gd name="connsiteX5" fmla="*/ 1054100 w 1206500"/>
              <a:gd name="connsiteY5" fmla="*/ 254000 h 1003300"/>
              <a:gd name="connsiteX6" fmla="*/ 1143000 w 1206500"/>
              <a:gd name="connsiteY6" fmla="*/ 228600 h 1003300"/>
              <a:gd name="connsiteX7" fmla="*/ 1155700 w 1206500"/>
              <a:gd name="connsiteY7" fmla="*/ 361950 h 1003300"/>
              <a:gd name="connsiteX8" fmla="*/ 1041400 w 1206500"/>
              <a:gd name="connsiteY8" fmla="*/ 482600 h 1003300"/>
              <a:gd name="connsiteX9" fmla="*/ 1187450 w 1206500"/>
              <a:gd name="connsiteY9" fmla="*/ 400050 h 1003300"/>
              <a:gd name="connsiteX10" fmla="*/ 1085850 w 1206500"/>
              <a:gd name="connsiteY10" fmla="*/ 552450 h 1003300"/>
              <a:gd name="connsiteX11" fmla="*/ 1206500 w 1206500"/>
              <a:gd name="connsiteY11" fmla="*/ 520700 h 1003300"/>
              <a:gd name="connsiteX12" fmla="*/ 171450 w 1206500"/>
              <a:gd name="connsiteY12" fmla="*/ 1003300 h 1003300"/>
              <a:gd name="connsiteX13" fmla="*/ 209550 w 1206500"/>
              <a:gd name="connsiteY13" fmla="*/ 946150 h 1003300"/>
              <a:gd name="connsiteX14" fmla="*/ 292100 w 1206500"/>
              <a:gd name="connsiteY14" fmla="*/ 876300 h 1003300"/>
              <a:gd name="connsiteX15" fmla="*/ 133350 w 1206500"/>
              <a:gd name="connsiteY15" fmla="*/ 863600 h 1003300"/>
              <a:gd name="connsiteX16" fmla="*/ 222250 w 1206500"/>
              <a:gd name="connsiteY16" fmla="*/ 774700 h 1003300"/>
              <a:gd name="connsiteX17" fmla="*/ 101600 w 1206500"/>
              <a:gd name="connsiteY17" fmla="*/ 762000 h 1003300"/>
              <a:gd name="connsiteX18" fmla="*/ 190500 w 1206500"/>
              <a:gd name="connsiteY18" fmla="*/ 647700 h 1003300"/>
              <a:gd name="connsiteX19" fmla="*/ 57150 w 1206500"/>
              <a:gd name="connsiteY19" fmla="*/ 615950 h 1003300"/>
              <a:gd name="connsiteX20" fmla="*/ 57150 w 1206500"/>
              <a:gd name="connsiteY20" fmla="*/ 565150 h 1003300"/>
              <a:gd name="connsiteX21" fmla="*/ 133350 w 1206500"/>
              <a:gd name="connsiteY21" fmla="*/ 514350 h 1003300"/>
              <a:gd name="connsiteX22" fmla="*/ 0 w 1206500"/>
              <a:gd name="connsiteY22" fmla="*/ 463550 h 1003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06500" h="1003300">
                <a:moveTo>
                  <a:pt x="0" y="463550"/>
                </a:moveTo>
                <a:lnTo>
                  <a:pt x="965200" y="0"/>
                </a:lnTo>
                <a:lnTo>
                  <a:pt x="920750" y="139700"/>
                </a:lnTo>
                <a:lnTo>
                  <a:pt x="984250" y="177800"/>
                </a:lnTo>
                <a:lnTo>
                  <a:pt x="977900" y="254000"/>
                </a:lnTo>
                <a:lnTo>
                  <a:pt x="1054100" y="254000"/>
                </a:lnTo>
                <a:lnTo>
                  <a:pt x="1143000" y="228600"/>
                </a:lnTo>
                <a:lnTo>
                  <a:pt x="1155700" y="361950"/>
                </a:lnTo>
                <a:lnTo>
                  <a:pt x="1041400" y="482600"/>
                </a:lnTo>
                <a:lnTo>
                  <a:pt x="1187450" y="400050"/>
                </a:lnTo>
                <a:lnTo>
                  <a:pt x="1085850" y="552450"/>
                </a:lnTo>
                <a:lnTo>
                  <a:pt x="1206500" y="520700"/>
                </a:lnTo>
                <a:lnTo>
                  <a:pt x="171450" y="1003300"/>
                </a:lnTo>
                <a:lnTo>
                  <a:pt x="209550" y="946150"/>
                </a:lnTo>
                <a:lnTo>
                  <a:pt x="292100" y="876300"/>
                </a:lnTo>
                <a:lnTo>
                  <a:pt x="133350" y="863600"/>
                </a:lnTo>
                <a:lnTo>
                  <a:pt x="222250" y="774700"/>
                </a:lnTo>
                <a:lnTo>
                  <a:pt x="101600" y="762000"/>
                </a:lnTo>
                <a:lnTo>
                  <a:pt x="190500" y="647700"/>
                </a:lnTo>
                <a:lnTo>
                  <a:pt x="57150" y="615950"/>
                </a:lnTo>
                <a:lnTo>
                  <a:pt x="57150" y="565150"/>
                </a:lnTo>
                <a:lnTo>
                  <a:pt x="133350" y="514350"/>
                </a:lnTo>
                <a:lnTo>
                  <a:pt x="0" y="463550"/>
                </a:lnTo>
                <a:close/>
              </a:path>
            </a:pathLst>
          </a:custGeom>
          <a:solidFill>
            <a:srgbClr val="BFBFBF">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567531" y="457653"/>
            <a:ext cx="614363" cy="392543"/>
            <a:chOff x="3672114" y="-827314"/>
            <a:chExt cx="396844" cy="142875"/>
          </a:xfrm>
        </p:grpSpPr>
        <p:cxnSp>
          <p:nvCxnSpPr>
            <p:cNvPr id="3" name="直接连接符 2"/>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8" name="文本框 7"/>
          <p:cNvSpPr txBox="1"/>
          <p:nvPr/>
        </p:nvSpPr>
        <p:spPr>
          <a:xfrm>
            <a:off x="1444625" y="361950"/>
            <a:ext cx="4925258" cy="584775"/>
          </a:xfrm>
          <a:prstGeom prst="rect">
            <a:avLst/>
          </a:prstGeom>
          <a:noFill/>
        </p:spPr>
        <p:txBody>
          <a:bodyPr wrap="square" rtlCol="0">
            <a:spAutoFit/>
            <a:scene3d>
              <a:camera prst="orthographicFront"/>
              <a:lightRig rig="threePt" dir="t"/>
            </a:scene3d>
            <a:sp3d contourW="12700"/>
          </a:bodyPr>
          <a:lstStyle/>
          <a:p>
            <a:r>
              <a:rPr lang="zh-CN" altLang="en-US" sz="3200" dirty="0"/>
              <a:t>中国各历史时期的音乐</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10" name="矩形 9"/>
          <p:cNvSpPr/>
          <p:nvPr/>
        </p:nvSpPr>
        <p:spPr>
          <a:xfrm>
            <a:off x="6015038" y="1055118"/>
            <a:ext cx="5100637" cy="497957"/>
          </a:xfrm>
          <a:prstGeom prst="rect">
            <a:avLst/>
          </a:prstGeom>
        </p:spPr>
        <p:txBody>
          <a:bodyPr wrap="square">
            <a:spAutoFit/>
          </a:bodyPr>
          <a:lstStyle/>
          <a:p>
            <a:pPr algn="ctr">
              <a:lnSpc>
                <a:spcPct val="120000"/>
              </a:lnSpc>
            </a:pPr>
            <a:r>
              <a:rPr lang="zh-CN" altLang="en-US" sz="2400" dirty="0" smtClean="0">
                <a:solidFill>
                  <a:schemeClr val="tx1">
                    <a:lumMod val="65000"/>
                    <a:lumOff val="35000"/>
                  </a:schemeClr>
                </a:solidFill>
                <a:latin typeface="+mj-ea"/>
                <a:ea typeface="+mj-ea"/>
              </a:rPr>
              <a:t>第六节  三国两晋南北朝时期的音乐</a:t>
            </a:r>
            <a:endParaRPr lang="zh-CN" altLang="en-US" sz="2400" dirty="0">
              <a:solidFill>
                <a:schemeClr val="tx1">
                  <a:lumMod val="65000"/>
                  <a:lumOff val="35000"/>
                </a:schemeClr>
              </a:solidFill>
              <a:latin typeface="+mj-ea"/>
              <a:ea typeface="+mj-ea"/>
            </a:endParaRPr>
          </a:p>
        </p:txBody>
      </p:sp>
      <p:sp>
        <p:nvSpPr>
          <p:cNvPr id="12" name="图片占位符 11"/>
          <p:cNvSpPr>
            <a:spLocks noGrp="1"/>
          </p:cNvSpPr>
          <p:nvPr>
            <p:ph type="pic" sz="quarter" idx="10"/>
          </p:nvPr>
        </p:nvSpPr>
        <p:spPr/>
      </p:sp>
      <p:pic>
        <p:nvPicPr>
          <p:cNvPr id="102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 y="1590649"/>
            <a:ext cx="6114877" cy="4479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06628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31"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1000" fill="hold"/>
                                        <p:tgtEl>
                                          <p:spTgt spid="25"/>
                                        </p:tgtEl>
                                        <p:attrNameLst>
                                          <p:attrName>ppt_w</p:attrName>
                                        </p:attrNameLst>
                                      </p:cBhvr>
                                      <p:tavLst>
                                        <p:tav tm="0">
                                          <p:val>
                                            <p:fltVal val="0"/>
                                          </p:val>
                                        </p:tav>
                                        <p:tav tm="100000">
                                          <p:val>
                                            <p:strVal val="#ppt_w"/>
                                          </p:val>
                                        </p:tav>
                                      </p:tavLst>
                                    </p:anim>
                                    <p:anim calcmode="lin" valueType="num">
                                      <p:cBhvr>
                                        <p:cTn id="28" dur="1000" fill="hold"/>
                                        <p:tgtEl>
                                          <p:spTgt spid="25"/>
                                        </p:tgtEl>
                                        <p:attrNameLst>
                                          <p:attrName>ppt_h</p:attrName>
                                        </p:attrNameLst>
                                      </p:cBhvr>
                                      <p:tavLst>
                                        <p:tav tm="0">
                                          <p:val>
                                            <p:fltVal val="0"/>
                                          </p:val>
                                        </p:tav>
                                        <p:tav tm="100000">
                                          <p:val>
                                            <p:strVal val="#ppt_h"/>
                                          </p:val>
                                        </p:tav>
                                      </p:tavLst>
                                    </p:anim>
                                    <p:anim calcmode="lin" valueType="num">
                                      <p:cBhvr>
                                        <p:cTn id="29" dur="1000" fill="hold"/>
                                        <p:tgtEl>
                                          <p:spTgt spid="25"/>
                                        </p:tgtEl>
                                        <p:attrNameLst>
                                          <p:attrName>style.rotation</p:attrName>
                                        </p:attrNameLst>
                                      </p:cBhvr>
                                      <p:tavLst>
                                        <p:tav tm="0">
                                          <p:val>
                                            <p:fltVal val="90"/>
                                          </p:val>
                                        </p:tav>
                                        <p:tav tm="100000">
                                          <p:val>
                                            <p:fltVal val="0"/>
                                          </p:val>
                                        </p:tav>
                                      </p:tavLst>
                                    </p:anim>
                                    <p:animEffect transition="in" filter="fade">
                                      <p:cBhvr>
                                        <p:cTn id="30" dur="1000"/>
                                        <p:tgtEl>
                                          <p:spTgt spid="25"/>
                                        </p:tgtEl>
                                      </p:cBhvr>
                                    </p:animEffect>
                                  </p:childTnLst>
                                </p:cTn>
                              </p:par>
                            </p:childTnLst>
                          </p:cTn>
                        </p:par>
                        <p:par>
                          <p:cTn id="31" fill="hold">
                            <p:stCondLst>
                              <p:cond delay="1000"/>
                            </p:stCondLst>
                            <p:childTnLst>
                              <p:par>
                                <p:cTn id="32" presetID="53" presetClass="entr" presetSubtype="16"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p:cTn id="34" dur="500" fill="hold"/>
                                        <p:tgtEl>
                                          <p:spTgt spid="2"/>
                                        </p:tgtEl>
                                        <p:attrNameLst>
                                          <p:attrName>ppt_w</p:attrName>
                                        </p:attrNameLst>
                                      </p:cBhvr>
                                      <p:tavLst>
                                        <p:tav tm="0">
                                          <p:val>
                                            <p:fltVal val="0"/>
                                          </p:val>
                                        </p:tav>
                                        <p:tav tm="100000">
                                          <p:val>
                                            <p:strVal val="#ppt_w"/>
                                          </p:val>
                                        </p:tav>
                                      </p:tavLst>
                                    </p:anim>
                                    <p:anim calcmode="lin" valueType="num">
                                      <p:cBhvr>
                                        <p:cTn id="35" dur="500" fill="hold"/>
                                        <p:tgtEl>
                                          <p:spTgt spid="2"/>
                                        </p:tgtEl>
                                        <p:attrNameLst>
                                          <p:attrName>ppt_h</p:attrName>
                                        </p:attrNameLst>
                                      </p:cBhvr>
                                      <p:tavLst>
                                        <p:tav tm="0">
                                          <p:val>
                                            <p:fltVal val="0"/>
                                          </p:val>
                                        </p:tav>
                                        <p:tav tm="100000">
                                          <p:val>
                                            <p:strVal val="#ppt_h"/>
                                          </p:val>
                                        </p:tav>
                                      </p:tavLst>
                                    </p:anim>
                                    <p:animEffect transition="in" filter="fade">
                                      <p:cBhvr>
                                        <p:cTn id="3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1"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MH_Other_9"/>
          <p:cNvCxnSpPr/>
          <p:nvPr>
            <p:custDataLst>
              <p:tags r:id="rId2"/>
            </p:custDataLst>
          </p:nvPr>
        </p:nvCxnSpPr>
        <p:spPr>
          <a:xfrm>
            <a:off x="6342858" y="4671801"/>
            <a:ext cx="0" cy="1152525"/>
          </a:xfrm>
          <a:prstGeom prst="line">
            <a:avLst/>
          </a:prstGeom>
          <a:ln w="25400">
            <a:solidFill>
              <a:srgbClr val="BFBFBF"/>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874714" y="1101504"/>
            <a:ext cx="9664193" cy="4856384"/>
            <a:chOff x="3762511" y="1894606"/>
            <a:chExt cx="6688238" cy="3059982"/>
          </a:xfrm>
        </p:grpSpPr>
        <p:sp>
          <p:nvSpPr>
            <p:cNvPr id="4" name="MH_Other_1"/>
            <p:cNvSpPr/>
            <p:nvPr>
              <p:custDataLst>
                <p:tags r:id="rId4"/>
              </p:custDataLst>
            </p:nvPr>
          </p:nvSpPr>
          <p:spPr bwMode="auto">
            <a:xfrm>
              <a:off x="5249863" y="3265488"/>
              <a:ext cx="336550" cy="1689100"/>
            </a:xfrm>
            <a:custGeom>
              <a:avLst/>
              <a:gdLst/>
              <a:ahLst/>
              <a:cxnLst/>
              <a:rect l="l" t="t" r="r" b="b"/>
              <a:pathLst>
                <a:path w="450000" h="2254054">
                  <a:moveTo>
                    <a:pt x="450000" y="0"/>
                  </a:moveTo>
                  <a:lnTo>
                    <a:pt x="450000" y="1804054"/>
                  </a:lnTo>
                  <a:lnTo>
                    <a:pt x="0" y="2254054"/>
                  </a:lnTo>
                  <a:lnTo>
                    <a:pt x="0" y="450000"/>
                  </a:lnTo>
                  <a:close/>
                </a:path>
              </a:pathLst>
            </a:custGeom>
            <a:solidFill>
              <a:schemeClr val="accent1">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900" dirty="0">
                <a:solidFill>
                  <a:srgbClr val="4D4D4D"/>
                </a:solidFill>
                <a:latin typeface="微软雅黑" panose="020B0503020204020204" pitchFamily="34" charset="-122"/>
              </a:endParaRPr>
            </a:p>
          </p:txBody>
        </p:sp>
        <p:sp>
          <p:nvSpPr>
            <p:cNvPr id="5" name="MH_Other_2"/>
            <p:cNvSpPr/>
            <p:nvPr>
              <p:custDataLst>
                <p:tags r:id="rId5"/>
              </p:custDataLst>
            </p:nvPr>
          </p:nvSpPr>
          <p:spPr bwMode="auto">
            <a:xfrm>
              <a:off x="6597650" y="1919288"/>
              <a:ext cx="336550" cy="1689100"/>
            </a:xfrm>
            <a:custGeom>
              <a:avLst/>
              <a:gdLst/>
              <a:ahLst/>
              <a:cxnLst/>
              <a:rect l="l" t="t" r="r" b="b"/>
              <a:pathLst>
                <a:path w="450000" h="2254054">
                  <a:moveTo>
                    <a:pt x="450000" y="0"/>
                  </a:moveTo>
                  <a:lnTo>
                    <a:pt x="450000" y="1804054"/>
                  </a:lnTo>
                  <a:lnTo>
                    <a:pt x="0" y="2254054"/>
                  </a:lnTo>
                  <a:lnTo>
                    <a:pt x="0" y="450000"/>
                  </a:lnTo>
                  <a:close/>
                </a:path>
              </a:pathLst>
            </a:custGeom>
            <a:solidFill>
              <a:schemeClr val="accent1">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900" dirty="0">
                <a:solidFill>
                  <a:srgbClr val="4D4D4D"/>
                </a:solidFill>
                <a:latin typeface="微软雅黑" panose="020B0503020204020204" pitchFamily="34" charset="-122"/>
              </a:endParaRPr>
            </a:p>
          </p:txBody>
        </p:sp>
        <p:sp>
          <p:nvSpPr>
            <p:cNvPr id="6" name="MH_Other_3"/>
            <p:cNvSpPr/>
            <p:nvPr>
              <p:custDataLst>
                <p:tags r:id="rId6"/>
              </p:custDataLst>
            </p:nvPr>
          </p:nvSpPr>
          <p:spPr bwMode="auto">
            <a:xfrm>
              <a:off x="5922963" y="2593975"/>
              <a:ext cx="336550" cy="1690688"/>
            </a:xfrm>
            <a:custGeom>
              <a:avLst/>
              <a:gdLst/>
              <a:ahLst/>
              <a:cxnLst/>
              <a:rect l="l" t="t" r="r" b="b"/>
              <a:pathLst>
                <a:path w="450000" h="2254054">
                  <a:moveTo>
                    <a:pt x="450000" y="0"/>
                  </a:moveTo>
                  <a:lnTo>
                    <a:pt x="450000" y="1804054"/>
                  </a:lnTo>
                  <a:lnTo>
                    <a:pt x="0" y="2254054"/>
                  </a:lnTo>
                  <a:lnTo>
                    <a:pt x="0" y="450000"/>
                  </a:lnTo>
                  <a:close/>
                </a:path>
              </a:pathLst>
            </a:custGeom>
            <a:solidFill>
              <a:schemeClr val="accent2">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900" dirty="0">
                <a:solidFill>
                  <a:srgbClr val="4D4D4D"/>
                </a:solidFill>
                <a:latin typeface="微软雅黑" panose="020B0503020204020204" pitchFamily="34" charset="-122"/>
              </a:endParaRPr>
            </a:p>
          </p:txBody>
        </p:sp>
        <p:sp>
          <p:nvSpPr>
            <p:cNvPr id="10" name="MH_Other_7"/>
            <p:cNvSpPr/>
            <p:nvPr>
              <p:custDataLst>
                <p:tags r:id="rId7"/>
              </p:custDataLst>
            </p:nvPr>
          </p:nvSpPr>
          <p:spPr bwMode="auto">
            <a:xfrm flipH="1">
              <a:off x="6466337" y="3013683"/>
              <a:ext cx="2185126" cy="461962"/>
            </a:xfrm>
            <a:custGeom>
              <a:avLst/>
              <a:gdLst/>
              <a:ahLst/>
              <a:cxnLst/>
              <a:rect l="l" t="t" r="r" b="b"/>
              <a:pathLst>
                <a:path w="2824833" h="617272">
                  <a:moveTo>
                    <a:pt x="2516197" y="0"/>
                  </a:moveTo>
                  <a:lnTo>
                    <a:pt x="2516197" y="82884"/>
                  </a:lnTo>
                  <a:lnTo>
                    <a:pt x="0" y="82884"/>
                  </a:lnTo>
                  <a:lnTo>
                    <a:pt x="0" y="86022"/>
                  </a:lnTo>
                  <a:lnTo>
                    <a:pt x="448366" y="534388"/>
                  </a:lnTo>
                  <a:lnTo>
                    <a:pt x="2516197" y="534388"/>
                  </a:lnTo>
                  <a:lnTo>
                    <a:pt x="2516197" y="617272"/>
                  </a:lnTo>
                  <a:lnTo>
                    <a:pt x="2824833" y="308636"/>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600" b="1" dirty="0" smtClean="0">
                  <a:latin typeface="+mj-lt"/>
                </a:rPr>
                <a:t>1.</a:t>
              </a:r>
              <a:r>
                <a:rPr lang="zh-CN" altLang="en-US" sz="1600" b="1" dirty="0" smtClean="0">
                  <a:latin typeface="+mj-lt"/>
                </a:rPr>
                <a:t>宫廷燕乐</a:t>
              </a:r>
              <a:endParaRPr lang="zh-CN" altLang="en-US" sz="1600" b="1" dirty="0">
                <a:latin typeface="+mj-lt"/>
              </a:endParaRPr>
            </a:p>
          </p:txBody>
        </p:sp>
        <p:sp>
          <p:nvSpPr>
            <p:cNvPr id="28" name="矩形 27"/>
            <p:cNvSpPr/>
            <p:nvPr/>
          </p:nvSpPr>
          <p:spPr>
            <a:xfrm>
              <a:off x="8208775" y="1894606"/>
              <a:ext cx="2241974" cy="302215"/>
            </a:xfrm>
            <a:prstGeom prst="rect">
              <a:avLst/>
            </a:prstGeom>
          </p:spPr>
          <p:txBody>
            <a:bodyPr wrap="square">
              <a:spAutoFit/>
              <a:scene3d>
                <a:camera prst="orthographicFront"/>
                <a:lightRig rig="threePt" dir="t"/>
              </a:scene3d>
              <a:sp3d contourW="12700"/>
            </a:bodyPr>
            <a:lstStyle/>
            <a:p>
              <a:pPr algn="just">
                <a:lnSpc>
                  <a:spcPct val="120000"/>
                </a:lnSpc>
              </a:pPr>
              <a:endParaRPr lang="zh-CN" altLang="en-US" b="1" dirty="0">
                <a:solidFill>
                  <a:schemeClr val="accent1"/>
                </a:solidFill>
                <a:latin typeface="迷你简准圆" panose="03000509000000000000" pitchFamily="65" charset="-122"/>
                <a:ea typeface="迷你简准圆" panose="03000509000000000000" pitchFamily="65" charset="-122"/>
              </a:endParaRPr>
            </a:p>
          </p:txBody>
        </p:sp>
        <p:sp>
          <p:nvSpPr>
            <p:cNvPr id="30" name="矩形 29"/>
            <p:cNvSpPr/>
            <p:nvPr/>
          </p:nvSpPr>
          <p:spPr>
            <a:xfrm>
              <a:off x="3762511" y="3204792"/>
              <a:ext cx="2703828" cy="523607"/>
            </a:xfrm>
            <a:prstGeom prst="rect">
              <a:avLst/>
            </a:prstGeom>
          </p:spPr>
          <p:txBody>
            <a:bodyPr wrap="square">
              <a:spAutoFit/>
              <a:scene3d>
                <a:camera prst="orthographicFront"/>
                <a:lightRig rig="threePt" dir="t"/>
              </a:scene3d>
              <a:sp3d contourW="12700"/>
            </a:bodyPr>
            <a:lstStyle/>
            <a:p>
              <a:pPr algn="ctr">
                <a:lnSpc>
                  <a:spcPct val="120000"/>
                </a:lnSpc>
                <a:defRPr/>
              </a:pPr>
              <a:r>
                <a:rPr lang="zh-CN" altLang="en-US" sz="2000" dirty="0" smtClean="0"/>
                <a:t>隋唐五代十国时期的宫廷燕乐与民间俗乐</a:t>
              </a:r>
              <a:endParaRPr lang="zh-CN" altLang="en-US" sz="2000" dirty="0"/>
            </a:p>
          </p:txBody>
        </p:sp>
      </p:grpSp>
      <p:grpSp>
        <p:nvGrpSpPr>
          <p:cNvPr id="3" name="组合 2"/>
          <p:cNvGrpSpPr/>
          <p:nvPr/>
        </p:nvGrpSpPr>
        <p:grpSpPr>
          <a:xfrm>
            <a:off x="567531" y="457653"/>
            <a:ext cx="614363" cy="392543"/>
            <a:chOff x="3672114" y="-827314"/>
            <a:chExt cx="396844" cy="142875"/>
          </a:xfrm>
        </p:grpSpPr>
        <p:cxnSp>
          <p:nvCxnSpPr>
            <p:cNvPr id="12" name="直接连接符 11"/>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15" name="文本框 14"/>
          <p:cNvSpPr txBox="1"/>
          <p:nvPr/>
        </p:nvSpPr>
        <p:spPr>
          <a:xfrm>
            <a:off x="1444625" y="361950"/>
            <a:ext cx="4441825" cy="584775"/>
          </a:xfrm>
          <a:prstGeom prst="rect">
            <a:avLst/>
          </a:prstGeom>
          <a:noFill/>
        </p:spPr>
        <p:txBody>
          <a:bodyPr wrap="square" rtlCol="0">
            <a:spAutoFit/>
            <a:scene3d>
              <a:camera prst="orthographicFront"/>
              <a:lightRig rig="threePt" dir="t"/>
            </a:scene3d>
            <a:sp3d contourW="12700"/>
          </a:bodyPr>
          <a:lstStyle/>
          <a:p>
            <a:r>
              <a:rPr lang="zh-CN" altLang="en-US" sz="3200" dirty="0"/>
              <a:t>中国各历史时期的音乐</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32" name="MH_Other_8"/>
          <p:cNvSpPr/>
          <p:nvPr>
            <p:custDataLst>
              <p:tags r:id="rId3"/>
            </p:custDataLst>
          </p:nvPr>
        </p:nvSpPr>
        <p:spPr bwMode="auto">
          <a:xfrm flipH="1">
            <a:off x="4780923" y="4019390"/>
            <a:ext cx="2977189" cy="766923"/>
          </a:xfrm>
          <a:custGeom>
            <a:avLst/>
            <a:gdLst/>
            <a:ahLst/>
            <a:cxnLst/>
            <a:rect l="l" t="t" r="r" b="b"/>
            <a:pathLst>
              <a:path w="1926443" h="617272">
                <a:moveTo>
                  <a:pt x="1617807" y="0"/>
                </a:moveTo>
                <a:lnTo>
                  <a:pt x="1617807" y="82884"/>
                </a:lnTo>
                <a:lnTo>
                  <a:pt x="0" y="82884"/>
                </a:lnTo>
                <a:lnTo>
                  <a:pt x="451504" y="534388"/>
                </a:lnTo>
                <a:lnTo>
                  <a:pt x="1617807" y="534388"/>
                </a:lnTo>
                <a:lnTo>
                  <a:pt x="1617807" y="617272"/>
                </a:lnTo>
                <a:lnTo>
                  <a:pt x="1926443" y="308636"/>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600" b="1" dirty="0" smtClean="0">
                <a:latin typeface="+mj-lt"/>
              </a:rPr>
              <a:t>2.</a:t>
            </a:r>
            <a:r>
              <a:rPr lang="zh-CN" altLang="en-US" sz="1600" b="1" dirty="0" smtClean="0">
                <a:latin typeface="+mj-lt"/>
              </a:rPr>
              <a:t>民间俗乐</a:t>
            </a:r>
            <a:endParaRPr lang="zh-CN" altLang="en-US" sz="1600" b="1" dirty="0">
              <a:latin typeface="+mj-lt"/>
            </a:endParaRPr>
          </a:p>
        </p:txBody>
      </p:sp>
      <p:sp>
        <p:nvSpPr>
          <p:cNvPr id="16" name="矩形 15"/>
          <p:cNvSpPr/>
          <p:nvPr/>
        </p:nvSpPr>
        <p:spPr>
          <a:xfrm>
            <a:off x="5376824" y="1804168"/>
            <a:ext cx="5124398" cy="461665"/>
          </a:xfrm>
          <a:prstGeom prst="rect">
            <a:avLst/>
          </a:prstGeom>
        </p:spPr>
        <p:txBody>
          <a:bodyPr wrap="square">
            <a:spAutoFit/>
          </a:bodyPr>
          <a:lstStyle/>
          <a:p>
            <a:r>
              <a:rPr lang="zh-CN" altLang="en-US" sz="2400" dirty="0" smtClean="0">
                <a:solidFill>
                  <a:schemeClr val="tx1">
                    <a:lumMod val="65000"/>
                    <a:lumOff val="35000"/>
                  </a:schemeClr>
                </a:solidFill>
                <a:latin typeface="+mj-ea"/>
                <a:ea typeface="+mj-ea"/>
              </a:rPr>
              <a:t>第七节   隋唐五代十国时期的音乐</a:t>
            </a:r>
            <a:endParaRPr lang="zh-CN" altLang="en-US" sz="2400" dirty="0">
              <a:latin typeface="+mj-ea"/>
              <a:ea typeface="+mj-ea"/>
            </a:endParaRPr>
          </a:p>
        </p:txBody>
      </p:sp>
    </p:spTree>
    <p:custDataLst>
      <p:tags r:id="rId1"/>
    </p:custDataLst>
    <p:extLst>
      <p:ext uri="{BB962C8B-B14F-4D97-AF65-F5344CB8AC3E}">
        <p14:creationId xmlns:p14="http://schemas.microsoft.com/office/powerpoint/2010/main" val="10859810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2" presetClass="entr" presetSubtype="1" fill="hold"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up)">
                                      <p:cBhvr>
                                        <p:cTn id="14" dur="500"/>
                                        <p:tgtEl>
                                          <p:spTgt spid="18"/>
                                        </p:tgtEl>
                                      </p:cBhvr>
                                    </p:animEffect>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64581" y="1955901"/>
            <a:ext cx="7462837" cy="990995"/>
            <a:chOff x="2364581" y="1671419"/>
            <a:chExt cx="7462837" cy="990995"/>
          </a:xfrm>
        </p:grpSpPr>
        <p:cxnSp>
          <p:nvCxnSpPr>
            <p:cNvPr id="14" name="MH_Other_1"/>
            <p:cNvCxnSpPr/>
            <p:nvPr>
              <p:custDataLst>
                <p:tags r:id="rId8"/>
              </p:custDataLst>
            </p:nvPr>
          </p:nvCxnSpPr>
          <p:spPr>
            <a:xfrm>
              <a:off x="2502021" y="2660627"/>
              <a:ext cx="7325397" cy="0"/>
            </a:xfrm>
            <a:prstGeom prst="line">
              <a:avLst/>
            </a:prstGeom>
            <a:ln>
              <a:solidFill>
                <a:srgbClr val="DCDCDC"/>
              </a:solidFill>
            </a:ln>
          </p:spPr>
          <p:style>
            <a:lnRef idx="1">
              <a:schemeClr val="accent1"/>
            </a:lnRef>
            <a:fillRef idx="0">
              <a:schemeClr val="accent1"/>
            </a:fillRef>
            <a:effectRef idx="0">
              <a:schemeClr val="accent1"/>
            </a:effectRef>
            <a:fontRef idx="minor">
              <a:schemeClr val="tx1"/>
            </a:fontRef>
          </p:style>
        </p:cxnSp>
        <p:sp>
          <p:nvSpPr>
            <p:cNvPr id="15" name="MH_Other_2"/>
            <p:cNvSpPr/>
            <p:nvPr>
              <p:custDataLst>
                <p:tags r:id="rId9"/>
              </p:custDataLst>
            </p:nvPr>
          </p:nvSpPr>
          <p:spPr>
            <a:xfrm>
              <a:off x="2364581" y="1894889"/>
              <a:ext cx="835352" cy="767525"/>
            </a:xfrm>
            <a:prstGeom prst="flowChartDisplay">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lnSpc>
                  <a:spcPct val="150000"/>
                </a:lnSpc>
                <a:defRPr/>
              </a:pPr>
              <a:endParaRPr lang="zh-CN" altLang="en-US" sz="1400">
                <a:latin typeface="迷你简准圆" panose="03000509000000000000" pitchFamily="65" charset="-122"/>
                <a:ea typeface="迷你简准圆" panose="03000509000000000000" pitchFamily="65" charset="-122"/>
              </a:endParaRPr>
            </a:p>
          </p:txBody>
        </p:sp>
        <p:sp>
          <p:nvSpPr>
            <p:cNvPr id="16" name="MH_Other_3"/>
            <p:cNvSpPr/>
            <p:nvPr>
              <p:custDataLst>
                <p:tags r:id="rId10"/>
              </p:custDataLst>
            </p:nvPr>
          </p:nvSpPr>
          <p:spPr>
            <a:xfrm>
              <a:off x="2482387" y="1809212"/>
              <a:ext cx="835352" cy="767525"/>
            </a:xfrm>
            <a:prstGeom prst="flowChartDisplay">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bIns="216000" anchor="ctr">
              <a:scene3d>
                <a:camera prst="orthographicFront"/>
                <a:lightRig rig="threePt" dir="t"/>
              </a:scene3d>
              <a:sp3d contourW="12700"/>
            </a:bodyPr>
            <a:lstStyle/>
            <a:p>
              <a:pPr algn="ctr">
                <a:lnSpc>
                  <a:spcPct val="150000"/>
                </a:lnSpc>
                <a:defRPr/>
              </a:pPr>
              <a:r>
                <a:rPr lang="en-US" altLang="zh-CN" sz="3600" dirty="0">
                  <a:solidFill>
                    <a:srgbClr val="FFFFFF"/>
                  </a:solidFill>
                  <a:latin typeface="迷你简准圆" panose="03000509000000000000" pitchFamily="65" charset="-122"/>
                  <a:ea typeface="迷你简准圆" panose="03000509000000000000" pitchFamily="65" charset="-122"/>
                </a:rPr>
                <a:t>A</a:t>
              </a:r>
              <a:endParaRPr lang="zh-CN" altLang="en-US" sz="3600" dirty="0">
                <a:solidFill>
                  <a:srgbClr val="FFFFFF"/>
                </a:solidFill>
                <a:latin typeface="迷你简准圆" panose="03000509000000000000" pitchFamily="65" charset="-122"/>
                <a:ea typeface="迷你简准圆" panose="03000509000000000000" pitchFamily="65" charset="-122"/>
              </a:endParaRPr>
            </a:p>
          </p:txBody>
        </p:sp>
        <p:grpSp>
          <p:nvGrpSpPr>
            <p:cNvPr id="37" name="组合 36"/>
            <p:cNvGrpSpPr/>
            <p:nvPr/>
          </p:nvGrpSpPr>
          <p:grpSpPr>
            <a:xfrm>
              <a:off x="3593980" y="1671419"/>
              <a:ext cx="6233437" cy="782998"/>
              <a:chOff x="874712" y="3325188"/>
              <a:chExt cx="6233437" cy="782998"/>
            </a:xfrm>
          </p:grpSpPr>
          <p:sp>
            <p:nvSpPr>
              <p:cNvPr id="38" name="矩形 37"/>
              <p:cNvSpPr/>
              <p:nvPr/>
            </p:nvSpPr>
            <p:spPr>
              <a:xfrm>
                <a:off x="874712" y="3677812"/>
                <a:ext cx="6233437"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dirty="0" smtClean="0">
                    <a:solidFill>
                      <a:schemeClr val="tx1">
                        <a:lumMod val="50000"/>
                        <a:lumOff val="50000"/>
                      </a:schemeClr>
                    </a:solidFill>
                    <a:latin typeface="+mn-ea"/>
                  </a:rPr>
                  <a:t>宋元时期音乐简介</a:t>
                </a:r>
                <a:endParaRPr lang="zh-CN" altLang="en-US" sz="2000" dirty="0">
                  <a:solidFill>
                    <a:schemeClr val="tx1">
                      <a:lumMod val="50000"/>
                      <a:lumOff val="50000"/>
                    </a:schemeClr>
                  </a:solidFill>
                  <a:latin typeface="+mn-ea"/>
                </a:endParaRPr>
              </a:p>
            </p:txBody>
          </p:sp>
          <p:sp>
            <p:nvSpPr>
              <p:cNvPr id="39" name="矩形 38"/>
              <p:cNvSpPr/>
              <p:nvPr/>
            </p:nvSpPr>
            <p:spPr>
              <a:xfrm>
                <a:off x="874713" y="3325188"/>
                <a:ext cx="2241974" cy="398507"/>
              </a:xfrm>
              <a:prstGeom prst="rect">
                <a:avLst/>
              </a:prstGeom>
            </p:spPr>
            <p:txBody>
              <a:bodyPr wrap="square">
                <a:spAutoFit/>
                <a:scene3d>
                  <a:camera prst="orthographicFront"/>
                  <a:lightRig rig="threePt" dir="t"/>
                </a:scene3d>
                <a:sp3d contourW="12700"/>
              </a:bodyPr>
              <a:lstStyle/>
              <a:p>
                <a:pPr algn="just">
                  <a:lnSpc>
                    <a:spcPct val="120000"/>
                  </a:lnSpc>
                </a:pPr>
                <a:endParaRPr lang="zh-CN" altLang="en-US" b="1" dirty="0">
                  <a:solidFill>
                    <a:schemeClr val="tx1">
                      <a:lumMod val="65000"/>
                      <a:lumOff val="35000"/>
                    </a:schemeClr>
                  </a:solidFill>
                  <a:latin typeface="迷你简准圆" panose="03000509000000000000" pitchFamily="65" charset="-122"/>
                  <a:ea typeface="迷你简准圆" panose="03000509000000000000" pitchFamily="65" charset="-122"/>
                </a:endParaRPr>
              </a:p>
            </p:txBody>
          </p:sp>
        </p:grpSp>
      </p:grpSp>
      <p:grpSp>
        <p:nvGrpSpPr>
          <p:cNvPr id="4" name="组合 3"/>
          <p:cNvGrpSpPr/>
          <p:nvPr/>
        </p:nvGrpSpPr>
        <p:grpSpPr>
          <a:xfrm>
            <a:off x="2364581" y="3296991"/>
            <a:ext cx="7462837" cy="961619"/>
            <a:chOff x="2364581" y="3278683"/>
            <a:chExt cx="7462837" cy="961619"/>
          </a:xfrm>
        </p:grpSpPr>
        <p:cxnSp>
          <p:nvCxnSpPr>
            <p:cNvPr id="18" name="MH_Other_4"/>
            <p:cNvCxnSpPr/>
            <p:nvPr>
              <p:custDataLst>
                <p:tags r:id="rId5"/>
              </p:custDataLst>
            </p:nvPr>
          </p:nvCxnSpPr>
          <p:spPr>
            <a:xfrm>
              <a:off x="2502021" y="4238515"/>
              <a:ext cx="7325397" cy="0"/>
            </a:xfrm>
            <a:prstGeom prst="line">
              <a:avLst/>
            </a:prstGeom>
            <a:ln>
              <a:solidFill>
                <a:srgbClr val="DCDCDC"/>
              </a:solidFill>
            </a:ln>
          </p:spPr>
          <p:style>
            <a:lnRef idx="1">
              <a:schemeClr val="accent1"/>
            </a:lnRef>
            <a:fillRef idx="0">
              <a:schemeClr val="accent1"/>
            </a:fillRef>
            <a:effectRef idx="0">
              <a:schemeClr val="accent1"/>
            </a:effectRef>
            <a:fontRef idx="minor">
              <a:schemeClr val="tx1"/>
            </a:fontRef>
          </p:style>
        </p:cxnSp>
        <p:sp>
          <p:nvSpPr>
            <p:cNvPr id="19" name="MH_Other_5"/>
            <p:cNvSpPr/>
            <p:nvPr>
              <p:custDataLst>
                <p:tags r:id="rId6"/>
              </p:custDataLst>
            </p:nvPr>
          </p:nvSpPr>
          <p:spPr>
            <a:xfrm>
              <a:off x="2364581" y="3472777"/>
              <a:ext cx="835352" cy="767525"/>
            </a:xfrm>
            <a:prstGeom prst="flowChartDisplay">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lnSpc>
                  <a:spcPct val="150000"/>
                </a:lnSpc>
                <a:defRPr/>
              </a:pPr>
              <a:endParaRPr lang="zh-CN" altLang="en-US" sz="1400">
                <a:latin typeface="迷你简准圆" panose="03000509000000000000" pitchFamily="65" charset="-122"/>
                <a:ea typeface="迷你简准圆" panose="03000509000000000000" pitchFamily="65" charset="-122"/>
              </a:endParaRPr>
            </a:p>
          </p:txBody>
        </p:sp>
        <p:sp>
          <p:nvSpPr>
            <p:cNvPr id="20" name="MH_Other_6"/>
            <p:cNvSpPr/>
            <p:nvPr>
              <p:custDataLst>
                <p:tags r:id="rId7"/>
              </p:custDataLst>
            </p:nvPr>
          </p:nvSpPr>
          <p:spPr>
            <a:xfrm>
              <a:off x="2482387" y="3387100"/>
              <a:ext cx="835352" cy="767525"/>
            </a:xfrm>
            <a:prstGeom prst="flowChartDisplay">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216000" anchor="ctr">
              <a:scene3d>
                <a:camera prst="orthographicFront"/>
                <a:lightRig rig="threePt" dir="t"/>
              </a:scene3d>
              <a:sp3d contourW="12700"/>
            </a:bodyPr>
            <a:lstStyle/>
            <a:p>
              <a:pPr algn="ctr">
                <a:lnSpc>
                  <a:spcPct val="150000"/>
                </a:lnSpc>
                <a:defRPr/>
              </a:pPr>
              <a:r>
                <a:rPr lang="en-US" altLang="zh-CN" sz="3600" dirty="0">
                  <a:solidFill>
                    <a:srgbClr val="FFFFFF"/>
                  </a:solidFill>
                  <a:latin typeface="迷你简准圆" panose="03000509000000000000" pitchFamily="65" charset="-122"/>
                  <a:ea typeface="迷你简准圆" panose="03000509000000000000" pitchFamily="65" charset="-122"/>
                </a:rPr>
                <a:t>B</a:t>
              </a:r>
              <a:endParaRPr lang="zh-CN" altLang="en-US" sz="3600" dirty="0">
                <a:solidFill>
                  <a:srgbClr val="FFFFFF"/>
                </a:solidFill>
                <a:latin typeface="迷你简准圆" panose="03000509000000000000" pitchFamily="65" charset="-122"/>
                <a:ea typeface="迷你简准圆" panose="03000509000000000000" pitchFamily="65" charset="-122"/>
              </a:endParaRPr>
            </a:p>
          </p:txBody>
        </p:sp>
        <p:grpSp>
          <p:nvGrpSpPr>
            <p:cNvPr id="40" name="组合 39"/>
            <p:cNvGrpSpPr/>
            <p:nvPr/>
          </p:nvGrpSpPr>
          <p:grpSpPr>
            <a:xfrm>
              <a:off x="3593980" y="3278683"/>
              <a:ext cx="6233437" cy="782998"/>
              <a:chOff x="874712" y="3325188"/>
              <a:chExt cx="6233437" cy="782998"/>
            </a:xfrm>
          </p:grpSpPr>
          <p:sp>
            <p:nvSpPr>
              <p:cNvPr id="41" name="矩形 40"/>
              <p:cNvSpPr/>
              <p:nvPr/>
            </p:nvSpPr>
            <p:spPr>
              <a:xfrm>
                <a:off x="874712" y="3677812"/>
                <a:ext cx="6233437"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dirty="0" smtClean="0">
                    <a:solidFill>
                      <a:schemeClr val="tx1">
                        <a:lumMod val="50000"/>
                        <a:lumOff val="50000"/>
                      </a:schemeClr>
                    </a:solidFill>
                    <a:latin typeface="+mn-ea"/>
                  </a:rPr>
                  <a:t>宋朝时期的音乐</a:t>
                </a:r>
                <a:endParaRPr lang="zh-CN" altLang="en-US" sz="2000" dirty="0">
                  <a:solidFill>
                    <a:schemeClr val="tx1">
                      <a:lumMod val="50000"/>
                      <a:lumOff val="50000"/>
                    </a:schemeClr>
                  </a:solidFill>
                  <a:latin typeface="+mn-ea"/>
                </a:endParaRPr>
              </a:p>
            </p:txBody>
          </p:sp>
          <p:sp>
            <p:nvSpPr>
              <p:cNvPr id="42" name="矩形 41"/>
              <p:cNvSpPr/>
              <p:nvPr/>
            </p:nvSpPr>
            <p:spPr>
              <a:xfrm>
                <a:off x="874713" y="3325188"/>
                <a:ext cx="2241974" cy="398507"/>
              </a:xfrm>
              <a:prstGeom prst="rect">
                <a:avLst/>
              </a:prstGeom>
            </p:spPr>
            <p:txBody>
              <a:bodyPr wrap="square">
                <a:spAutoFit/>
                <a:scene3d>
                  <a:camera prst="orthographicFront"/>
                  <a:lightRig rig="threePt" dir="t"/>
                </a:scene3d>
                <a:sp3d contourW="12700"/>
              </a:bodyPr>
              <a:lstStyle/>
              <a:p>
                <a:pPr algn="just">
                  <a:lnSpc>
                    <a:spcPct val="120000"/>
                  </a:lnSpc>
                </a:pPr>
                <a:endParaRPr lang="zh-CN" altLang="en-US" b="1" dirty="0">
                  <a:solidFill>
                    <a:schemeClr val="tx1">
                      <a:lumMod val="65000"/>
                      <a:lumOff val="35000"/>
                    </a:schemeClr>
                  </a:solidFill>
                  <a:latin typeface="迷你简准圆" panose="03000509000000000000" pitchFamily="65" charset="-122"/>
                  <a:ea typeface="迷你简准圆" panose="03000509000000000000" pitchFamily="65" charset="-122"/>
                </a:endParaRPr>
              </a:p>
            </p:txBody>
          </p:sp>
        </p:grpSp>
      </p:grpSp>
      <p:grpSp>
        <p:nvGrpSpPr>
          <p:cNvPr id="5" name="组合 4"/>
          <p:cNvGrpSpPr/>
          <p:nvPr/>
        </p:nvGrpSpPr>
        <p:grpSpPr>
          <a:xfrm>
            <a:off x="2364581" y="4609108"/>
            <a:ext cx="7462837" cy="963151"/>
            <a:chOff x="2364581" y="4855038"/>
            <a:chExt cx="7462837" cy="963151"/>
          </a:xfrm>
        </p:grpSpPr>
        <p:cxnSp>
          <p:nvCxnSpPr>
            <p:cNvPr id="25" name="MH_Other_7"/>
            <p:cNvCxnSpPr/>
            <p:nvPr>
              <p:custDataLst>
                <p:tags r:id="rId2"/>
              </p:custDataLst>
            </p:nvPr>
          </p:nvCxnSpPr>
          <p:spPr>
            <a:xfrm>
              <a:off x="2502021" y="5816402"/>
              <a:ext cx="7325397" cy="0"/>
            </a:xfrm>
            <a:prstGeom prst="line">
              <a:avLst/>
            </a:prstGeom>
            <a:ln>
              <a:solidFill>
                <a:srgbClr val="DCDCDC"/>
              </a:solidFill>
            </a:ln>
          </p:spPr>
          <p:style>
            <a:lnRef idx="1">
              <a:schemeClr val="accent1"/>
            </a:lnRef>
            <a:fillRef idx="0">
              <a:schemeClr val="accent1"/>
            </a:fillRef>
            <a:effectRef idx="0">
              <a:schemeClr val="accent1"/>
            </a:effectRef>
            <a:fontRef idx="minor">
              <a:schemeClr val="tx1"/>
            </a:fontRef>
          </p:style>
        </p:cxnSp>
        <p:sp>
          <p:nvSpPr>
            <p:cNvPr id="29" name="MH_Other_8"/>
            <p:cNvSpPr/>
            <p:nvPr>
              <p:custDataLst>
                <p:tags r:id="rId3"/>
              </p:custDataLst>
            </p:nvPr>
          </p:nvSpPr>
          <p:spPr>
            <a:xfrm>
              <a:off x="2364581" y="5050664"/>
              <a:ext cx="835352" cy="767525"/>
            </a:xfrm>
            <a:prstGeom prst="flowChartDisplay">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lnSpc>
                  <a:spcPct val="150000"/>
                </a:lnSpc>
                <a:defRPr/>
              </a:pPr>
              <a:endParaRPr lang="zh-CN" altLang="en-US" sz="1400">
                <a:latin typeface="迷你简准圆" panose="03000509000000000000" pitchFamily="65" charset="-122"/>
                <a:ea typeface="迷你简准圆" panose="03000509000000000000" pitchFamily="65" charset="-122"/>
              </a:endParaRPr>
            </a:p>
          </p:txBody>
        </p:sp>
        <p:sp>
          <p:nvSpPr>
            <p:cNvPr id="31" name="MH_Other_9"/>
            <p:cNvSpPr/>
            <p:nvPr>
              <p:custDataLst>
                <p:tags r:id="rId4"/>
              </p:custDataLst>
            </p:nvPr>
          </p:nvSpPr>
          <p:spPr>
            <a:xfrm>
              <a:off x="2482387" y="4964987"/>
              <a:ext cx="835352" cy="767525"/>
            </a:xfrm>
            <a:prstGeom prst="flowChartDisplay">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bIns="216000" anchor="ctr">
              <a:scene3d>
                <a:camera prst="orthographicFront"/>
                <a:lightRig rig="threePt" dir="t"/>
              </a:scene3d>
              <a:sp3d contourW="12700"/>
            </a:bodyPr>
            <a:lstStyle/>
            <a:p>
              <a:pPr algn="ctr">
                <a:lnSpc>
                  <a:spcPct val="150000"/>
                </a:lnSpc>
                <a:defRPr/>
              </a:pPr>
              <a:r>
                <a:rPr lang="en-US" altLang="zh-CN" sz="3600" dirty="0">
                  <a:solidFill>
                    <a:srgbClr val="FFFFFF"/>
                  </a:solidFill>
                  <a:latin typeface="迷你简准圆" panose="03000509000000000000" pitchFamily="65" charset="-122"/>
                  <a:ea typeface="迷你简准圆" panose="03000509000000000000" pitchFamily="65" charset="-122"/>
                </a:rPr>
                <a:t>C</a:t>
              </a:r>
              <a:endParaRPr lang="zh-CN" altLang="en-US" sz="3600" dirty="0">
                <a:solidFill>
                  <a:srgbClr val="FFFFFF"/>
                </a:solidFill>
                <a:latin typeface="迷你简准圆" panose="03000509000000000000" pitchFamily="65" charset="-122"/>
                <a:ea typeface="迷你简准圆" panose="03000509000000000000" pitchFamily="65" charset="-122"/>
              </a:endParaRPr>
            </a:p>
          </p:txBody>
        </p:sp>
        <p:grpSp>
          <p:nvGrpSpPr>
            <p:cNvPr id="43" name="组合 42"/>
            <p:cNvGrpSpPr/>
            <p:nvPr/>
          </p:nvGrpSpPr>
          <p:grpSpPr>
            <a:xfrm>
              <a:off x="3593980" y="4855038"/>
              <a:ext cx="6233437" cy="782998"/>
              <a:chOff x="874712" y="3325188"/>
              <a:chExt cx="6233437" cy="782998"/>
            </a:xfrm>
          </p:grpSpPr>
          <p:sp>
            <p:nvSpPr>
              <p:cNvPr id="44" name="矩形 43"/>
              <p:cNvSpPr/>
              <p:nvPr/>
            </p:nvSpPr>
            <p:spPr>
              <a:xfrm>
                <a:off x="874712" y="3677812"/>
                <a:ext cx="6233437"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dirty="0" smtClean="0">
                    <a:solidFill>
                      <a:schemeClr val="tx1">
                        <a:lumMod val="50000"/>
                        <a:lumOff val="50000"/>
                      </a:schemeClr>
                    </a:solidFill>
                    <a:latin typeface="+mn-ea"/>
                  </a:rPr>
                  <a:t>元朝时期的音乐</a:t>
                </a:r>
                <a:endParaRPr lang="zh-CN" altLang="en-US" sz="2000" dirty="0">
                  <a:solidFill>
                    <a:schemeClr val="tx1">
                      <a:lumMod val="50000"/>
                      <a:lumOff val="50000"/>
                    </a:schemeClr>
                  </a:solidFill>
                  <a:latin typeface="+mn-ea"/>
                </a:endParaRPr>
              </a:p>
            </p:txBody>
          </p:sp>
          <p:sp>
            <p:nvSpPr>
              <p:cNvPr id="45" name="矩形 44"/>
              <p:cNvSpPr/>
              <p:nvPr/>
            </p:nvSpPr>
            <p:spPr>
              <a:xfrm>
                <a:off x="874713" y="3325188"/>
                <a:ext cx="2241974" cy="398507"/>
              </a:xfrm>
              <a:prstGeom prst="rect">
                <a:avLst/>
              </a:prstGeom>
            </p:spPr>
            <p:txBody>
              <a:bodyPr wrap="square">
                <a:spAutoFit/>
                <a:scene3d>
                  <a:camera prst="orthographicFront"/>
                  <a:lightRig rig="threePt" dir="t"/>
                </a:scene3d>
                <a:sp3d contourW="12700"/>
              </a:bodyPr>
              <a:lstStyle/>
              <a:p>
                <a:pPr algn="just">
                  <a:lnSpc>
                    <a:spcPct val="120000"/>
                  </a:lnSpc>
                </a:pPr>
                <a:endParaRPr lang="zh-CN" altLang="en-US" b="1" dirty="0">
                  <a:solidFill>
                    <a:schemeClr val="tx1">
                      <a:lumMod val="65000"/>
                      <a:lumOff val="35000"/>
                    </a:schemeClr>
                  </a:solidFill>
                  <a:latin typeface="迷你简准圆" panose="03000509000000000000" pitchFamily="65" charset="-122"/>
                  <a:ea typeface="迷你简准圆" panose="03000509000000000000" pitchFamily="65" charset="-122"/>
                </a:endParaRPr>
              </a:p>
            </p:txBody>
          </p:sp>
        </p:grpSp>
      </p:grpSp>
      <p:grpSp>
        <p:nvGrpSpPr>
          <p:cNvPr id="21" name="组合 20"/>
          <p:cNvGrpSpPr/>
          <p:nvPr/>
        </p:nvGrpSpPr>
        <p:grpSpPr>
          <a:xfrm>
            <a:off x="567531" y="457653"/>
            <a:ext cx="614363" cy="392543"/>
            <a:chOff x="3672114" y="-827314"/>
            <a:chExt cx="396844" cy="142875"/>
          </a:xfrm>
        </p:grpSpPr>
        <p:cxnSp>
          <p:nvCxnSpPr>
            <p:cNvPr id="22" name="直接连接符 21"/>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26" name="文本框 25"/>
          <p:cNvSpPr txBox="1"/>
          <p:nvPr/>
        </p:nvSpPr>
        <p:spPr>
          <a:xfrm>
            <a:off x="1444625" y="361950"/>
            <a:ext cx="4391330" cy="584775"/>
          </a:xfrm>
          <a:prstGeom prst="rect">
            <a:avLst/>
          </a:prstGeom>
          <a:noFill/>
        </p:spPr>
        <p:txBody>
          <a:bodyPr wrap="square" rtlCol="0">
            <a:spAutoFit/>
            <a:scene3d>
              <a:camera prst="orthographicFront"/>
              <a:lightRig rig="threePt" dir="t"/>
            </a:scene3d>
            <a:sp3d contourW="12700"/>
          </a:bodyPr>
          <a:lstStyle/>
          <a:p>
            <a:r>
              <a:rPr lang="zh-CN" altLang="en-US" sz="3200" dirty="0"/>
              <a:t>中国各历史时期的音乐</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7" name="矩形 6"/>
          <p:cNvSpPr/>
          <p:nvPr/>
        </p:nvSpPr>
        <p:spPr>
          <a:xfrm>
            <a:off x="7242379" y="1685196"/>
            <a:ext cx="3536546" cy="497957"/>
          </a:xfrm>
          <a:prstGeom prst="rect">
            <a:avLst/>
          </a:prstGeom>
        </p:spPr>
        <p:txBody>
          <a:bodyPr wrap="none">
            <a:spAutoFit/>
          </a:bodyPr>
          <a:lstStyle/>
          <a:p>
            <a:pPr algn="ctr">
              <a:lnSpc>
                <a:spcPct val="120000"/>
              </a:lnSpc>
            </a:pPr>
            <a:r>
              <a:rPr lang="zh-CN" altLang="en-US" sz="2400" dirty="0" smtClean="0">
                <a:solidFill>
                  <a:schemeClr val="tx1">
                    <a:lumMod val="65000"/>
                    <a:lumOff val="35000"/>
                  </a:schemeClr>
                </a:solidFill>
                <a:latin typeface="+mj-ea"/>
                <a:ea typeface="+mj-ea"/>
              </a:rPr>
              <a:t>第八节   宋元时期的音乐</a:t>
            </a:r>
            <a:endParaRPr lang="zh-CN" altLang="en-US" sz="2400" dirty="0">
              <a:solidFill>
                <a:schemeClr val="tx1">
                  <a:lumMod val="65000"/>
                  <a:lumOff val="35000"/>
                </a:schemeClr>
              </a:solidFill>
              <a:latin typeface="+mj-ea"/>
              <a:ea typeface="+mj-ea"/>
            </a:endParaRPr>
          </a:p>
        </p:txBody>
      </p:sp>
    </p:spTree>
    <p:custDataLst>
      <p:tags r:id="rId1"/>
    </p:custDataLst>
    <p:extLst>
      <p:ext uri="{BB962C8B-B14F-4D97-AF65-F5344CB8AC3E}">
        <p14:creationId xmlns:p14="http://schemas.microsoft.com/office/powerpoint/2010/main" val="14184881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ppt_x</p:attrName>
                                        </p:attrNameLst>
                                      </p:cBhvr>
                                      <p:tavLst>
                                        <p:tav tm="0">
                                          <p:val>
                                            <p:strVal val="#ppt_x-#ppt_w*1.125000"/>
                                          </p:val>
                                        </p:tav>
                                        <p:tav tm="100000">
                                          <p:val>
                                            <p:strVal val="#ppt_x"/>
                                          </p:val>
                                        </p:tav>
                                      </p:tavLst>
                                    </p:anim>
                                    <p:animEffect transition="in" filter="wipe(right)">
                                      <p:cBhvr>
                                        <p:cTn id="13" dur="500"/>
                                        <p:tgtEl>
                                          <p:spTgt spid="4"/>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ppt_x</p:attrName>
                                        </p:attrNameLst>
                                      </p:cBhvr>
                                      <p:tavLst>
                                        <p:tav tm="0">
                                          <p:val>
                                            <p:strVal val="#ppt_x-#ppt_w*1.125000"/>
                                          </p:val>
                                        </p:tav>
                                        <p:tav tm="100000">
                                          <p:val>
                                            <p:strVal val="#ppt_x"/>
                                          </p:val>
                                        </p:tav>
                                      </p:tavLst>
                                    </p:anim>
                                    <p:animEffect transition="in" filter="wipe(right)">
                                      <p:cBhvr>
                                        <p:cTn id="18" dur="500"/>
                                        <p:tgtEl>
                                          <p:spTgt spid="5"/>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870486" y="1699639"/>
            <a:ext cx="4701787" cy="4428143"/>
            <a:chOff x="2527095" y="2708276"/>
            <a:chExt cx="3314638" cy="3222626"/>
          </a:xfrm>
        </p:grpSpPr>
        <p:sp>
          <p:nvSpPr>
            <p:cNvPr id="19" name="MH_SubTitle_1"/>
            <p:cNvSpPr/>
            <p:nvPr>
              <p:custDataLst>
                <p:tags r:id="rId4"/>
              </p:custDataLst>
            </p:nvPr>
          </p:nvSpPr>
          <p:spPr>
            <a:xfrm rot="20824071">
              <a:off x="2527095" y="2755430"/>
              <a:ext cx="546100" cy="3109912"/>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1"/>
            </a:solidFill>
            <a:effectLst>
              <a:outerShdw blurRad="50800" dist="38100" dir="5400000" algn="t" rotWithShape="0">
                <a:prstClr val="black">
                  <a:alpha val="40000"/>
                </a:prstClr>
              </a:outerShdw>
            </a:effectLst>
          </p:spPr>
          <p:txBody>
            <a:bodyPr vert="eaVert" bIns="1440000">
              <a:normAutofit/>
            </a:bodyPr>
            <a:lstStyle/>
            <a:p>
              <a:pPr algn="ctr">
                <a:lnSpc>
                  <a:spcPct val="120000"/>
                </a:lnSpc>
                <a:defRPr/>
              </a:pPr>
              <a:r>
                <a:rPr lang="en-US" altLang="zh-CN" dirty="0" smtClean="0">
                  <a:solidFill>
                    <a:srgbClr val="FFFFFF"/>
                  </a:solidFill>
                </a:rPr>
                <a:t>1.</a:t>
              </a:r>
              <a:r>
                <a:rPr lang="zh-CN" altLang="en-US" dirty="0" smtClean="0">
                  <a:solidFill>
                    <a:srgbClr val="FFFFFF"/>
                  </a:solidFill>
                </a:rPr>
                <a:t>宋代词曲</a:t>
              </a:r>
              <a:endParaRPr lang="en-US" altLang="zh-CN" dirty="0">
                <a:solidFill>
                  <a:srgbClr val="FFFFFF"/>
                </a:solidFill>
              </a:endParaRPr>
            </a:p>
          </p:txBody>
        </p:sp>
        <p:sp>
          <p:nvSpPr>
            <p:cNvPr id="20" name="MH_SubTitle_2"/>
            <p:cNvSpPr/>
            <p:nvPr>
              <p:custDataLst>
                <p:tags r:id="rId5"/>
              </p:custDataLst>
            </p:nvPr>
          </p:nvSpPr>
          <p:spPr>
            <a:xfrm rot="424071">
              <a:off x="3061495" y="2708276"/>
              <a:ext cx="547687"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2"/>
            </a:solidFill>
            <a:effectLst>
              <a:outerShdw blurRad="50800" dist="38100" dir="5400000" algn="t" rotWithShape="0">
                <a:prstClr val="black">
                  <a:alpha val="40000"/>
                </a:prstClr>
              </a:outerShdw>
            </a:effectLst>
          </p:spPr>
          <p:txBody>
            <a:bodyPr vert="eaVert" bIns="1332000">
              <a:normAutofit/>
            </a:bodyPr>
            <a:lstStyle/>
            <a:p>
              <a:pPr algn="ctr">
                <a:lnSpc>
                  <a:spcPct val="120000"/>
                </a:lnSpc>
                <a:defRPr/>
              </a:pPr>
              <a:r>
                <a:rPr lang="en-US" altLang="zh-CN" dirty="0" smtClean="0">
                  <a:solidFill>
                    <a:srgbClr val="FFFFFF"/>
                  </a:solidFill>
                </a:rPr>
                <a:t>2.</a:t>
              </a:r>
              <a:r>
                <a:rPr lang="zh-CN" altLang="en-US" dirty="0" smtClean="0">
                  <a:solidFill>
                    <a:srgbClr val="FFFFFF"/>
                  </a:solidFill>
                </a:rPr>
                <a:t>唱赚</a:t>
              </a:r>
              <a:endParaRPr lang="en-US" altLang="zh-CN" dirty="0">
                <a:solidFill>
                  <a:srgbClr val="FFFFFF"/>
                </a:solidFill>
              </a:endParaRPr>
            </a:p>
          </p:txBody>
        </p:sp>
        <p:sp>
          <p:nvSpPr>
            <p:cNvPr id="21" name="MH_SubTitle_3"/>
            <p:cNvSpPr/>
            <p:nvPr>
              <p:custDataLst>
                <p:tags r:id="rId6"/>
              </p:custDataLst>
            </p:nvPr>
          </p:nvSpPr>
          <p:spPr>
            <a:xfrm rot="1624071">
              <a:off x="3639915" y="2822577"/>
              <a:ext cx="546100"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3"/>
            </a:solidFill>
            <a:effectLst>
              <a:outerShdw blurRad="50800" dist="38100" dir="5400000" algn="t" rotWithShape="0">
                <a:prstClr val="black">
                  <a:alpha val="40000"/>
                </a:prstClr>
              </a:outerShdw>
            </a:effectLst>
          </p:spPr>
          <p:txBody>
            <a:bodyPr vert="eaVert" bIns="1332000">
              <a:normAutofit/>
            </a:bodyPr>
            <a:lstStyle/>
            <a:p>
              <a:pPr algn="ctr">
                <a:lnSpc>
                  <a:spcPct val="120000"/>
                </a:lnSpc>
                <a:defRPr/>
              </a:pPr>
              <a:r>
                <a:rPr lang="en-US" altLang="zh-CN" dirty="0" smtClean="0">
                  <a:solidFill>
                    <a:srgbClr val="FFFFFF"/>
                  </a:solidFill>
                </a:rPr>
                <a:t>3.</a:t>
              </a:r>
              <a:r>
                <a:rPr lang="zh-CN" altLang="en-US" dirty="0">
                  <a:solidFill>
                    <a:srgbClr val="FFFFFF"/>
                  </a:solidFill>
                </a:rPr>
                <a:t>鼓子词</a:t>
              </a:r>
              <a:endParaRPr lang="en-US" altLang="zh-CN" dirty="0">
                <a:solidFill>
                  <a:srgbClr val="FFFFFF"/>
                </a:solidFill>
              </a:endParaRPr>
            </a:p>
          </p:txBody>
        </p:sp>
        <p:sp>
          <p:nvSpPr>
            <p:cNvPr id="22" name="MH_SubTitle_4"/>
            <p:cNvSpPr/>
            <p:nvPr>
              <p:custDataLst>
                <p:tags r:id="rId7"/>
              </p:custDataLst>
            </p:nvPr>
          </p:nvSpPr>
          <p:spPr>
            <a:xfrm rot="2824071">
              <a:off x="4013727" y="3269468"/>
              <a:ext cx="547688"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4"/>
            </a:solidFill>
            <a:effectLst>
              <a:outerShdw blurRad="50800" dist="38100" dir="5400000" algn="t" rotWithShape="0">
                <a:prstClr val="black">
                  <a:alpha val="40000"/>
                </a:prstClr>
              </a:outerShdw>
            </a:effectLst>
          </p:spPr>
          <p:txBody>
            <a:bodyPr vert="eaVert" bIns="1332000">
              <a:normAutofit/>
            </a:bodyPr>
            <a:lstStyle/>
            <a:p>
              <a:pPr algn="ctr">
                <a:lnSpc>
                  <a:spcPct val="120000"/>
                </a:lnSpc>
                <a:defRPr/>
              </a:pPr>
              <a:r>
                <a:rPr lang="en-US" altLang="zh-CN" dirty="0" smtClean="0">
                  <a:solidFill>
                    <a:srgbClr val="FFFFFF"/>
                  </a:solidFill>
                </a:rPr>
                <a:t>4.</a:t>
              </a:r>
              <a:r>
                <a:rPr lang="zh-CN" altLang="en-US" dirty="0">
                  <a:solidFill>
                    <a:srgbClr val="FFFFFF"/>
                  </a:solidFill>
                </a:rPr>
                <a:t>诸宫调</a:t>
              </a:r>
              <a:endParaRPr lang="en-US" altLang="zh-CN" dirty="0">
                <a:solidFill>
                  <a:srgbClr val="FFFFFF"/>
                </a:solidFill>
              </a:endParaRPr>
            </a:p>
          </p:txBody>
        </p:sp>
        <p:sp>
          <p:nvSpPr>
            <p:cNvPr id="3080" name="MH_Other_1"/>
            <p:cNvSpPr>
              <a:spLocks noChangeArrowheads="1"/>
            </p:cNvSpPr>
            <p:nvPr>
              <p:custDataLst>
                <p:tags r:id="rId8"/>
              </p:custDataLst>
            </p:nvPr>
          </p:nvSpPr>
          <p:spPr bwMode="auto">
            <a:xfrm>
              <a:off x="3092450" y="5505450"/>
              <a:ext cx="242888" cy="2428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eaVert" bIns="133200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eaLnBrk="1" hangingPunct="1">
                <a:lnSpc>
                  <a:spcPct val="120000"/>
                </a:lnSpc>
                <a:defRPr/>
              </a:pPr>
              <a:endParaRPr lang="zh-CN" altLang="en-US" sz="1600">
                <a:solidFill>
                  <a:srgbClr val="FFFFFF"/>
                </a:solidFill>
                <a:latin typeface="+mn-lt"/>
                <a:ea typeface="+mn-ea"/>
              </a:endParaRPr>
            </a:p>
          </p:txBody>
        </p:sp>
      </p:grpSp>
      <p:grpSp>
        <p:nvGrpSpPr>
          <p:cNvPr id="5" name="组合 4"/>
          <p:cNvGrpSpPr/>
          <p:nvPr/>
        </p:nvGrpSpPr>
        <p:grpSpPr>
          <a:xfrm>
            <a:off x="6317533" y="2271297"/>
            <a:ext cx="4778222" cy="2747311"/>
            <a:chOff x="6317533" y="2271297"/>
            <a:chExt cx="4778222" cy="2747311"/>
          </a:xfrm>
        </p:grpSpPr>
        <p:sp>
          <p:nvSpPr>
            <p:cNvPr id="32" name="MH_Other_2"/>
            <p:cNvSpPr/>
            <p:nvPr>
              <p:custDataLst>
                <p:tags r:id="rId2"/>
              </p:custDataLst>
            </p:nvPr>
          </p:nvSpPr>
          <p:spPr>
            <a:xfrm>
              <a:off x="6317533" y="2271297"/>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sp>
          <p:nvSpPr>
            <p:cNvPr id="34" name="MH_Other_3"/>
            <p:cNvSpPr/>
            <p:nvPr>
              <p:custDataLst>
                <p:tags r:id="rId3"/>
              </p:custDataLst>
            </p:nvPr>
          </p:nvSpPr>
          <p:spPr>
            <a:xfrm rot="10800000">
              <a:off x="10708405" y="4631258"/>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grpSp>
      <p:grpSp>
        <p:nvGrpSpPr>
          <p:cNvPr id="2" name="组合 1"/>
          <p:cNvGrpSpPr/>
          <p:nvPr/>
        </p:nvGrpSpPr>
        <p:grpSpPr>
          <a:xfrm>
            <a:off x="567531" y="457653"/>
            <a:ext cx="614363" cy="392543"/>
            <a:chOff x="3672114" y="-827314"/>
            <a:chExt cx="396844" cy="142875"/>
          </a:xfrm>
        </p:grpSpPr>
        <p:cxnSp>
          <p:nvCxnSpPr>
            <p:cNvPr id="4" name="直接连接符 3"/>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8" name="文本框 7"/>
          <p:cNvSpPr txBox="1"/>
          <p:nvPr/>
        </p:nvSpPr>
        <p:spPr>
          <a:xfrm>
            <a:off x="1444625" y="361950"/>
            <a:ext cx="5066583" cy="584775"/>
          </a:xfrm>
          <a:prstGeom prst="rect">
            <a:avLst/>
          </a:prstGeom>
          <a:noFill/>
        </p:spPr>
        <p:txBody>
          <a:bodyPr wrap="square" rtlCol="0">
            <a:spAutoFit/>
            <a:scene3d>
              <a:camera prst="orthographicFront"/>
              <a:lightRig rig="threePt" dir="t"/>
            </a:scene3d>
            <a:sp3d contourW="12700"/>
          </a:bodyPr>
          <a:lstStyle/>
          <a:p>
            <a:r>
              <a:rPr lang="zh-CN" altLang="en-US" sz="3200" dirty="0"/>
              <a:t>中国各历史时期的音乐</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9" name="矩形 8"/>
          <p:cNvSpPr/>
          <p:nvPr/>
        </p:nvSpPr>
        <p:spPr>
          <a:xfrm>
            <a:off x="7199514" y="2548087"/>
            <a:ext cx="3536546" cy="535531"/>
          </a:xfrm>
          <a:prstGeom prst="rect">
            <a:avLst/>
          </a:prstGeom>
        </p:spPr>
        <p:txBody>
          <a:bodyPr wrap="none">
            <a:spAutoFit/>
          </a:bodyPr>
          <a:lstStyle/>
          <a:p>
            <a:pPr algn="ctr">
              <a:lnSpc>
                <a:spcPct val="120000"/>
              </a:lnSpc>
            </a:pPr>
            <a:r>
              <a:rPr lang="zh-CN" altLang="en-US" sz="2400" b="1" dirty="0">
                <a:solidFill>
                  <a:schemeClr val="tx1">
                    <a:lumMod val="65000"/>
                    <a:lumOff val="35000"/>
                  </a:schemeClr>
                </a:solidFill>
                <a:latin typeface="+mj-ea"/>
                <a:ea typeface="+mj-ea"/>
              </a:rPr>
              <a:t>第八节   宋元时期的音乐</a:t>
            </a:r>
          </a:p>
        </p:txBody>
      </p:sp>
      <p:sp>
        <p:nvSpPr>
          <p:cNvPr id="10" name="矩形 9"/>
          <p:cNvSpPr/>
          <p:nvPr/>
        </p:nvSpPr>
        <p:spPr>
          <a:xfrm>
            <a:off x="7915258" y="3294247"/>
            <a:ext cx="1980029" cy="461665"/>
          </a:xfrm>
          <a:prstGeom prst="rect">
            <a:avLst/>
          </a:prstGeom>
        </p:spPr>
        <p:txBody>
          <a:bodyPr wrap="none">
            <a:spAutoFit/>
          </a:bodyPr>
          <a:lstStyle/>
          <a:p>
            <a:pPr algn="ctr">
              <a:lnSpc>
                <a:spcPct val="120000"/>
              </a:lnSpc>
            </a:pPr>
            <a:r>
              <a:rPr lang="zh-CN" altLang="en-US" sz="2000" dirty="0" smtClean="0">
                <a:solidFill>
                  <a:schemeClr val="tx1">
                    <a:lumMod val="50000"/>
                    <a:lumOff val="50000"/>
                  </a:schemeClr>
                </a:solidFill>
                <a:latin typeface="+mj-ea"/>
                <a:ea typeface="+mj-ea"/>
              </a:rPr>
              <a:t>宋朝时期的音乐</a:t>
            </a:r>
            <a:endParaRPr lang="zh-CN" altLang="en-US" sz="2000" dirty="0">
              <a:solidFill>
                <a:schemeClr val="tx1">
                  <a:lumMod val="50000"/>
                  <a:lumOff val="50000"/>
                </a:schemeClr>
              </a:solidFill>
              <a:latin typeface="+mj-ea"/>
              <a:ea typeface="+mj-ea"/>
            </a:endParaRPr>
          </a:p>
        </p:txBody>
      </p:sp>
    </p:spTree>
    <p:custDataLst>
      <p:tags r:id="rId1"/>
    </p:custDataLst>
    <p:extLst>
      <p:ext uri="{BB962C8B-B14F-4D97-AF65-F5344CB8AC3E}">
        <p14:creationId xmlns:p14="http://schemas.microsoft.com/office/powerpoint/2010/main" val="17091074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MH_Other_9"/>
          <p:cNvCxnSpPr/>
          <p:nvPr>
            <p:custDataLst>
              <p:tags r:id="rId2"/>
            </p:custDataLst>
          </p:nvPr>
        </p:nvCxnSpPr>
        <p:spPr>
          <a:xfrm>
            <a:off x="6342858" y="4671801"/>
            <a:ext cx="0" cy="1152525"/>
          </a:xfrm>
          <a:prstGeom prst="line">
            <a:avLst/>
          </a:prstGeom>
          <a:ln w="25400">
            <a:solidFill>
              <a:srgbClr val="BFBFBF"/>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874714" y="1101504"/>
            <a:ext cx="9664193" cy="4856384"/>
            <a:chOff x="3762511" y="1894606"/>
            <a:chExt cx="6688238" cy="3059982"/>
          </a:xfrm>
        </p:grpSpPr>
        <p:sp>
          <p:nvSpPr>
            <p:cNvPr id="4" name="MH_Other_1"/>
            <p:cNvSpPr/>
            <p:nvPr>
              <p:custDataLst>
                <p:tags r:id="rId4"/>
              </p:custDataLst>
            </p:nvPr>
          </p:nvSpPr>
          <p:spPr bwMode="auto">
            <a:xfrm>
              <a:off x="5249863" y="3265488"/>
              <a:ext cx="336550" cy="1689100"/>
            </a:xfrm>
            <a:custGeom>
              <a:avLst/>
              <a:gdLst/>
              <a:ahLst/>
              <a:cxnLst/>
              <a:rect l="l" t="t" r="r" b="b"/>
              <a:pathLst>
                <a:path w="450000" h="2254054">
                  <a:moveTo>
                    <a:pt x="450000" y="0"/>
                  </a:moveTo>
                  <a:lnTo>
                    <a:pt x="450000" y="1804054"/>
                  </a:lnTo>
                  <a:lnTo>
                    <a:pt x="0" y="2254054"/>
                  </a:lnTo>
                  <a:lnTo>
                    <a:pt x="0" y="450000"/>
                  </a:lnTo>
                  <a:close/>
                </a:path>
              </a:pathLst>
            </a:custGeom>
            <a:solidFill>
              <a:schemeClr val="accent1">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900" dirty="0">
                <a:solidFill>
                  <a:srgbClr val="4D4D4D"/>
                </a:solidFill>
                <a:latin typeface="微软雅黑" panose="020B0503020204020204" pitchFamily="34" charset="-122"/>
              </a:endParaRPr>
            </a:p>
          </p:txBody>
        </p:sp>
        <p:sp>
          <p:nvSpPr>
            <p:cNvPr id="5" name="MH_Other_2"/>
            <p:cNvSpPr/>
            <p:nvPr>
              <p:custDataLst>
                <p:tags r:id="rId5"/>
              </p:custDataLst>
            </p:nvPr>
          </p:nvSpPr>
          <p:spPr bwMode="auto">
            <a:xfrm>
              <a:off x="6597650" y="1919288"/>
              <a:ext cx="336550" cy="1689100"/>
            </a:xfrm>
            <a:custGeom>
              <a:avLst/>
              <a:gdLst/>
              <a:ahLst/>
              <a:cxnLst/>
              <a:rect l="l" t="t" r="r" b="b"/>
              <a:pathLst>
                <a:path w="450000" h="2254054">
                  <a:moveTo>
                    <a:pt x="450000" y="0"/>
                  </a:moveTo>
                  <a:lnTo>
                    <a:pt x="450000" y="1804054"/>
                  </a:lnTo>
                  <a:lnTo>
                    <a:pt x="0" y="2254054"/>
                  </a:lnTo>
                  <a:lnTo>
                    <a:pt x="0" y="450000"/>
                  </a:lnTo>
                  <a:close/>
                </a:path>
              </a:pathLst>
            </a:custGeom>
            <a:solidFill>
              <a:schemeClr val="accent1">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900" dirty="0">
                <a:solidFill>
                  <a:srgbClr val="4D4D4D"/>
                </a:solidFill>
                <a:latin typeface="微软雅黑" panose="020B0503020204020204" pitchFamily="34" charset="-122"/>
              </a:endParaRPr>
            </a:p>
          </p:txBody>
        </p:sp>
        <p:sp>
          <p:nvSpPr>
            <p:cNvPr id="6" name="MH_Other_3"/>
            <p:cNvSpPr/>
            <p:nvPr>
              <p:custDataLst>
                <p:tags r:id="rId6"/>
              </p:custDataLst>
            </p:nvPr>
          </p:nvSpPr>
          <p:spPr bwMode="auto">
            <a:xfrm>
              <a:off x="5922963" y="2593975"/>
              <a:ext cx="336550" cy="1690688"/>
            </a:xfrm>
            <a:custGeom>
              <a:avLst/>
              <a:gdLst/>
              <a:ahLst/>
              <a:cxnLst/>
              <a:rect l="l" t="t" r="r" b="b"/>
              <a:pathLst>
                <a:path w="450000" h="2254054">
                  <a:moveTo>
                    <a:pt x="450000" y="0"/>
                  </a:moveTo>
                  <a:lnTo>
                    <a:pt x="450000" y="1804054"/>
                  </a:lnTo>
                  <a:lnTo>
                    <a:pt x="0" y="2254054"/>
                  </a:lnTo>
                  <a:lnTo>
                    <a:pt x="0" y="450000"/>
                  </a:lnTo>
                  <a:close/>
                </a:path>
              </a:pathLst>
            </a:custGeom>
            <a:solidFill>
              <a:schemeClr val="accent2">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900" dirty="0">
                <a:solidFill>
                  <a:srgbClr val="4D4D4D"/>
                </a:solidFill>
                <a:latin typeface="微软雅黑" panose="020B0503020204020204" pitchFamily="34" charset="-122"/>
              </a:endParaRPr>
            </a:p>
          </p:txBody>
        </p:sp>
        <p:sp>
          <p:nvSpPr>
            <p:cNvPr id="10" name="MH_Other_7"/>
            <p:cNvSpPr/>
            <p:nvPr>
              <p:custDataLst>
                <p:tags r:id="rId7"/>
              </p:custDataLst>
            </p:nvPr>
          </p:nvSpPr>
          <p:spPr bwMode="auto">
            <a:xfrm flipH="1">
              <a:off x="6466337" y="3013683"/>
              <a:ext cx="2185126" cy="461962"/>
            </a:xfrm>
            <a:custGeom>
              <a:avLst/>
              <a:gdLst/>
              <a:ahLst/>
              <a:cxnLst/>
              <a:rect l="l" t="t" r="r" b="b"/>
              <a:pathLst>
                <a:path w="2824833" h="617272">
                  <a:moveTo>
                    <a:pt x="2516197" y="0"/>
                  </a:moveTo>
                  <a:lnTo>
                    <a:pt x="2516197" y="82884"/>
                  </a:lnTo>
                  <a:lnTo>
                    <a:pt x="0" y="82884"/>
                  </a:lnTo>
                  <a:lnTo>
                    <a:pt x="0" y="86022"/>
                  </a:lnTo>
                  <a:lnTo>
                    <a:pt x="448366" y="534388"/>
                  </a:lnTo>
                  <a:lnTo>
                    <a:pt x="2516197" y="534388"/>
                  </a:lnTo>
                  <a:lnTo>
                    <a:pt x="2516197" y="617272"/>
                  </a:lnTo>
                  <a:lnTo>
                    <a:pt x="2824833" y="308636"/>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600" b="1" dirty="0" smtClean="0">
                  <a:latin typeface="+mj-lt"/>
                </a:rPr>
                <a:t>1.</a:t>
              </a:r>
              <a:r>
                <a:rPr lang="zh-CN" altLang="en-US" sz="1600" b="1" dirty="0" smtClean="0">
                  <a:latin typeface="+mj-lt"/>
                </a:rPr>
                <a:t>元杂剧</a:t>
              </a:r>
              <a:endParaRPr lang="zh-CN" altLang="en-US" sz="1600" b="1" dirty="0">
                <a:latin typeface="+mj-lt"/>
              </a:endParaRPr>
            </a:p>
          </p:txBody>
        </p:sp>
        <p:sp>
          <p:nvSpPr>
            <p:cNvPr id="28" name="矩形 27"/>
            <p:cNvSpPr/>
            <p:nvPr/>
          </p:nvSpPr>
          <p:spPr>
            <a:xfrm>
              <a:off x="8208775" y="1894606"/>
              <a:ext cx="2241974" cy="302215"/>
            </a:xfrm>
            <a:prstGeom prst="rect">
              <a:avLst/>
            </a:prstGeom>
          </p:spPr>
          <p:txBody>
            <a:bodyPr wrap="square">
              <a:spAutoFit/>
              <a:scene3d>
                <a:camera prst="orthographicFront"/>
                <a:lightRig rig="threePt" dir="t"/>
              </a:scene3d>
              <a:sp3d contourW="12700"/>
            </a:bodyPr>
            <a:lstStyle/>
            <a:p>
              <a:pPr algn="just">
                <a:lnSpc>
                  <a:spcPct val="120000"/>
                </a:lnSpc>
              </a:pPr>
              <a:endParaRPr lang="zh-CN" altLang="en-US" b="1" dirty="0">
                <a:solidFill>
                  <a:schemeClr val="accent1"/>
                </a:solidFill>
                <a:latin typeface="迷你简准圆" panose="03000509000000000000" pitchFamily="65" charset="-122"/>
                <a:ea typeface="迷你简准圆" panose="03000509000000000000" pitchFamily="65" charset="-122"/>
              </a:endParaRPr>
            </a:p>
          </p:txBody>
        </p:sp>
        <p:sp>
          <p:nvSpPr>
            <p:cNvPr id="30" name="矩形 29"/>
            <p:cNvSpPr/>
            <p:nvPr/>
          </p:nvSpPr>
          <p:spPr>
            <a:xfrm>
              <a:off x="3762511" y="3204792"/>
              <a:ext cx="2703828" cy="290893"/>
            </a:xfrm>
            <a:prstGeom prst="rect">
              <a:avLst/>
            </a:prstGeom>
          </p:spPr>
          <p:txBody>
            <a:bodyPr wrap="square">
              <a:spAutoFit/>
              <a:scene3d>
                <a:camera prst="orthographicFront"/>
                <a:lightRig rig="threePt" dir="t"/>
              </a:scene3d>
              <a:sp3d contourW="12700"/>
            </a:bodyPr>
            <a:lstStyle/>
            <a:p>
              <a:pPr algn="ctr">
                <a:lnSpc>
                  <a:spcPct val="120000"/>
                </a:lnSpc>
                <a:defRPr/>
              </a:pPr>
              <a:r>
                <a:rPr lang="zh-CN" altLang="en-US" sz="2000" dirty="0" smtClean="0">
                  <a:latin typeface="+mj-ea"/>
                  <a:ea typeface="+mj-ea"/>
                </a:rPr>
                <a:t>元朝时期的音乐</a:t>
              </a:r>
              <a:endParaRPr lang="zh-CN" altLang="en-US" sz="2000" dirty="0">
                <a:latin typeface="+mj-ea"/>
                <a:ea typeface="+mj-ea"/>
              </a:endParaRPr>
            </a:p>
          </p:txBody>
        </p:sp>
      </p:grpSp>
      <p:grpSp>
        <p:nvGrpSpPr>
          <p:cNvPr id="3" name="组合 2"/>
          <p:cNvGrpSpPr/>
          <p:nvPr/>
        </p:nvGrpSpPr>
        <p:grpSpPr>
          <a:xfrm>
            <a:off x="567531" y="457653"/>
            <a:ext cx="614363" cy="392543"/>
            <a:chOff x="3672114" y="-827314"/>
            <a:chExt cx="396844" cy="142875"/>
          </a:xfrm>
        </p:grpSpPr>
        <p:cxnSp>
          <p:nvCxnSpPr>
            <p:cNvPr id="12" name="直接连接符 11"/>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15" name="文本框 14"/>
          <p:cNvSpPr txBox="1"/>
          <p:nvPr/>
        </p:nvSpPr>
        <p:spPr>
          <a:xfrm>
            <a:off x="1444625" y="361950"/>
            <a:ext cx="4441825" cy="584775"/>
          </a:xfrm>
          <a:prstGeom prst="rect">
            <a:avLst/>
          </a:prstGeom>
          <a:noFill/>
        </p:spPr>
        <p:txBody>
          <a:bodyPr wrap="square" rtlCol="0">
            <a:spAutoFit/>
            <a:scene3d>
              <a:camera prst="orthographicFront"/>
              <a:lightRig rig="threePt" dir="t"/>
            </a:scene3d>
            <a:sp3d contourW="12700"/>
          </a:bodyPr>
          <a:lstStyle/>
          <a:p>
            <a:r>
              <a:rPr lang="zh-CN" altLang="en-US" sz="3200" dirty="0"/>
              <a:t>中国各历史时期的音乐</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32" name="MH_Other_8"/>
          <p:cNvSpPr/>
          <p:nvPr>
            <p:custDataLst>
              <p:tags r:id="rId3"/>
            </p:custDataLst>
          </p:nvPr>
        </p:nvSpPr>
        <p:spPr bwMode="auto">
          <a:xfrm flipH="1">
            <a:off x="4780923" y="4019390"/>
            <a:ext cx="2977189" cy="766923"/>
          </a:xfrm>
          <a:custGeom>
            <a:avLst/>
            <a:gdLst/>
            <a:ahLst/>
            <a:cxnLst/>
            <a:rect l="l" t="t" r="r" b="b"/>
            <a:pathLst>
              <a:path w="1926443" h="617272">
                <a:moveTo>
                  <a:pt x="1617807" y="0"/>
                </a:moveTo>
                <a:lnTo>
                  <a:pt x="1617807" y="82884"/>
                </a:lnTo>
                <a:lnTo>
                  <a:pt x="0" y="82884"/>
                </a:lnTo>
                <a:lnTo>
                  <a:pt x="451504" y="534388"/>
                </a:lnTo>
                <a:lnTo>
                  <a:pt x="1617807" y="534388"/>
                </a:lnTo>
                <a:lnTo>
                  <a:pt x="1617807" y="617272"/>
                </a:lnTo>
                <a:lnTo>
                  <a:pt x="1926443" y="308636"/>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600" b="1" dirty="0" smtClean="0">
                <a:latin typeface="+mj-lt"/>
              </a:rPr>
              <a:t>2.</a:t>
            </a:r>
            <a:r>
              <a:rPr lang="zh-CN" altLang="en-US" sz="1600" b="1" dirty="0" smtClean="0">
                <a:latin typeface="+mj-lt"/>
              </a:rPr>
              <a:t>散曲</a:t>
            </a:r>
            <a:endParaRPr lang="zh-CN" altLang="en-US" sz="1600" b="1" dirty="0">
              <a:latin typeface="+mj-lt"/>
            </a:endParaRPr>
          </a:p>
        </p:txBody>
      </p:sp>
      <p:sp>
        <p:nvSpPr>
          <p:cNvPr id="16" name="矩形 15"/>
          <p:cNvSpPr/>
          <p:nvPr/>
        </p:nvSpPr>
        <p:spPr>
          <a:xfrm>
            <a:off x="5376824" y="1804168"/>
            <a:ext cx="5124398" cy="497957"/>
          </a:xfrm>
          <a:prstGeom prst="rect">
            <a:avLst/>
          </a:prstGeom>
        </p:spPr>
        <p:txBody>
          <a:bodyPr wrap="square">
            <a:spAutoFit/>
          </a:bodyPr>
          <a:lstStyle/>
          <a:p>
            <a:pPr algn="ctr">
              <a:lnSpc>
                <a:spcPct val="120000"/>
              </a:lnSpc>
            </a:pPr>
            <a:r>
              <a:rPr lang="zh-CN" altLang="en-US" sz="2400" dirty="0">
                <a:solidFill>
                  <a:schemeClr val="tx1">
                    <a:lumMod val="65000"/>
                    <a:lumOff val="35000"/>
                  </a:schemeClr>
                </a:solidFill>
                <a:latin typeface="+mj-ea"/>
                <a:ea typeface="+mj-ea"/>
              </a:rPr>
              <a:t>第八节   宋元时期的音乐</a:t>
            </a:r>
          </a:p>
        </p:txBody>
      </p:sp>
    </p:spTree>
    <p:custDataLst>
      <p:tags r:id="rId1"/>
    </p:custDataLst>
    <p:extLst>
      <p:ext uri="{BB962C8B-B14F-4D97-AF65-F5344CB8AC3E}">
        <p14:creationId xmlns:p14="http://schemas.microsoft.com/office/powerpoint/2010/main" val="39551061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2" presetClass="entr" presetSubtype="1" fill="hold"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up)">
                                      <p:cBhvr>
                                        <p:cTn id="14" dur="500"/>
                                        <p:tgtEl>
                                          <p:spTgt spid="18"/>
                                        </p:tgtEl>
                                      </p:cBhvr>
                                    </p:animEffect>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71513" y="1674768"/>
            <a:ext cx="5617442" cy="4225959"/>
            <a:chOff x="2544763" y="2730445"/>
            <a:chExt cx="2260117" cy="3717341"/>
          </a:xfrm>
        </p:grpSpPr>
        <p:sp>
          <p:nvSpPr>
            <p:cNvPr id="20" name="MH_SubTitle_2"/>
            <p:cNvSpPr/>
            <p:nvPr>
              <p:custDataLst>
                <p:tags r:id="rId4"/>
              </p:custDataLst>
            </p:nvPr>
          </p:nvSpPr>
          <p:spPr>
            <a:xfrm>
              <a:off x="2544763" y="2730445"/>
              <a:ext cx="367899" cy="3717341"/>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2"/>
            </a:solidFill>
            <a:effectLst>
              <a:outerShdw blurRad="50800" dist="38100" dir="5400000" algn="t" rotWithShape="0">
                <a:prstClr val="black">
                  <a:alpha val="40000"/>
                </a:prstClr>
              </a:outerShdw>
            </a:effectLst>
          </p:spPr>
          <p:txBody>
            <a:bodyPr vert="eaVert" bIns="1332000">
              <a:normAutofit/>
            </a:bodyPr>
            <a:lstStyle/>
            <a:p>
              <a:pPr>
                <a:lnSpc>
                  <a:spcPct val="120000"/>
                </a:lnSpc>
                <a:defRPr/>
              </a:pPr>
              <a:r>
                <a:rPr lang="en-US" altLang="zh-CN" dirty="0">
                  <a:solidFill>
                    <a:srgbClr val="FFFFFF"/>
                  </a:solidFill>
                </a:rPr>
                <a:t>1</a:t>
              </a:r>
              <a:r>
                <a:rPr lang="en-US" altLang="zh-CN" dirty="0" smtClean="0">
                  <a:solidFill>
                    <a:srgbClr val="FFFFFF"/>
                  </a:solidFill>
                </a:rPr>
                <a:t>.</a:t>
              </a:r>
              <a:r>
                <a:rPr lang="zh-CN" altLang="en-US" dirty="0" smtClean="0">
                  <a:solidFill>
                    <a:srgbClr val="FFFFFF"/>
                  </a:solidFill>
                </a:rPr>
                <a:t>明清时期音乐简介</a:t>
              </a:r>
              <a:endParaRPr lang="en-US" altLang="zh-CN" dirty="0">
                <a:solidFill>
                  <a:srgbClr val="FFFFFF"/>
                </a:solidFill>
              </a:endParaRPr>
            </a:p>
          </p:txBody>
        </p:sp>
        <p:sp>
          <p:nvSpPr>
            <p:cNvPr id="21" name="MH_SubTitle_3"/>
            <p:cNvSpPr/>
            <p:nvPr>
              <p:custDataLst>
                <p:tags r:id="rId5"/>
              </p:custDataLst>
            </p:nvPr>
          </p:nvSpPr>
          <p:spPr>
            <a:xfrm>
              <a:off x="3161347" y="2730445"/>
              <a:ext cx="389389" cy="3717341"/>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3"/>
            </a:solidFill>
            <a:effectLst>
              <a:outerShdw blurRad="50800" dist="38100" dir="5400000" algn="t" rotWithShape="0">
                <a:prstClr val="black">
                  <a:alpha val="40000"/>
                </a:prstClr>
              </a:outerShdw>
            </a:effectLst>
          </p:spPr>
          <p:txBody>
            <a:bodyPr vert="eaVert" bIns="1332000">
              <a:normAutofit/>
            </a:bodyPr>
            <a:lstStyle/>
            <a:p>
              <a:pPr>
                <a:lnSpc>
                  <a:spcPct val="120000"/>
                </a:lnSpc>
                <a:defRPr/>
              </a:pPr>
              <a:r>
                <a:rPr lang="en-US" altLang="zh-CN" dirty="0">
                  <a:solidFill>
                    <a:srgbClr val="FFFFFF"/>
                  </a:solidFill>
                </a:rPr>
                <a:t>2</a:t>
              </a:r>
              <a:r>
                <a:rPr lang="en-US" altLang="zh-CN" dirty="0" smtClean="0">
                  <a:solidFill>
                    <a:srgbClr val="FFFFFF"/>
                  </a:solidFill>
                </a:rPr>
                <a:t>.</a:t>
              </a:r>
              <a:r>
                <a:rPr lang="zh-CN" altLang="en-US" dirty="0" smtClean="0">
                  <a:solidFill>
                    <a:srgbClr val="FFFFFF"/>
                  </a:solidFill>
                </a:rPr>
                <a:t>明清时期的戏剧</a:t>
              </a:r>
              <a:endParaRPr lang="en-US" altLang="zh-CN" dirty="0">
                <a:solidFill>
                  <a:srgbClr val="FFFFFF"/>
                </a:solidFill>
              </a:endParaRPr>
            </a:p>
          </p:txBody>
        </p:sp>
        <p:sp>
          <p:nvSpPr>
            <p:cNvPr id="22" name="MH_SubTitle_4"/>
            <p:cNvSpPr/>
            <p:nvPr>
              <p:custDataLst>
                <p:tags r:id="rId6"/>
              </p:custDataLst>
            </p:nvPr>
          </p:nvSpPr>
          <p:spPr>
            <a:xfrm>
              <a:off x="3763747" y="2730445"/>
              <a:ext cx="396322" cy="3717341"/>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4"/>
            </a:solidFill>
            <a:effectLst>
              <a:outerShdw blurRad="50800" dist="38100" dir="5400000" algn="t" rotWithShape="0">
                <a:prstClr val="black">
                  <a:alpha val="40000"/>
                </a:prstClr>
              </a:outerShdw>
            </a:effectLst>
          </p:spPr>
          <p:txBody>
            <a:bodyPr vert="eaVert" bIns="1332000">
              <a:normAutofit/>
            </a:bodyPr>
            <a:lstStyle/>
            <a:p>
              <a:pPr>
                <a:lnSpc>
                  <a:spcPct val="120000"/>
                </a:lnSpc>
                <a:defRPr/>
              </a:pPr>
              <a:r>
                <a:rPr lang="en-US" altLang="zh-CN" dirty="0">
                  <a:solidFill>
                    <a:srgbClr val="FFFFFF"/>
                  </a:solidFill>
                </a:rPr>
                <a:t>3</a:t>
              </a:r>
              <a:r>
                <a:rPr lang="en-US" altLang="zh-CN" dirty="0" smtClean="0">
                  <a:solidFill>
                    <a:srgbClr val="FFFFFF"/>
                  </a:solidFill>
                </a:rPr>
                <a:t>.</a:t>
              </a:r>
              <a:r>
                <a:rPr lang="zh-CN" altLang="en-US" dirty="0" smtClean="0">
                  <a:solidFill>
                    <a:srgbClr val="FFFFFF"/>
                  </a:solidFill>
                </a:rPr>
                <a:t>明清时期的民歌小曲</a:t>
              </a:r>
              <a:endParaRPr lang="en-US" altLang="zh-CN" dirty="0">
                <a:solidFill>
                  <a:srgbClr val="FFFFFF"/>
                </a:solidFill>
              </a:endParaRPr>
            </a:p>
          </p:txBody>
        </p:sp>
        <p:sp>
          <p:nvSpPr>
            <p:cNvPr id="23" name="MH_SubTitle_5"/>
            <p:cNvSpPr/>
            <p:nvPr>
              <p:custDataLst>
                <p:tags r:id="rId7"/>
              </p:custDataLst>
            </p:nvPr>
          </p:nvSpPr>
          <p:spPr>
            <a:xfrm>
              <a:off x="4444615" y="2730445"/>
              <a:ext cx="360265" cy="3717341"/>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5"/>
            </a:solidFill>
            <a:effectLst>
              <a:outerShdw blurRad="50800" dist="38100" dir="5400000" algn="t" rotWithShape="0">
                <a:prstClr val="black">
                  <a:alpha val="40000"/>
                </a:prstClr>
              </a:outerShdw>
            </a:effectLst>
          </p:spPr>
          <p:txBody>
            <a:bodyPr vert="eaVert" bIns="1332000">
              <a:normAutofit/>
            </a:bodyPr>
            <a:lstStyle/>
            <a:p>
              <a:pPr>
                <a:lnSpc>
                  <a:spcPct val="120000"/>
                </a:lnSpc>
                <a:defRPr/>
              </a:pPr>
              <a:r>
                <a:rPr lang="en-US" altLang="zh-CN" dirty="0">
                  <a:solidFill>
                    <a:srgbClr val="FFFFFF"/>
                  </a:solidFill>
                </a:rPr>
                <a:t>4</a:t>
              </a:r>
              <a:r>
                <a:rPr lang="en-US" altLang="zh-CN" dirty="0" smtClean="0">
                  <a:solidFill>
                    <a:srgbClr val="FFFFFF"/>
                  </a:solidFill>
                </a:rPr>
                <a:t>.</a:t>
              </a:r>
              <a:r>
                <a:rPr lang="zh-CN" altLang="en-US" dirty="0" smtClean="0">
                  <a:solidFill>
                    <a:srgbClr val="FFFFFF"/>
                  </a:solidFill>
                </a:rPr>
                <a:t>明清时期的说唱音乐</a:t>
              </a:r>
              <a:endParaRPr lang="en-US" altLang="zh-CN" dirty="0">
                <a:solidFill>
                  <a:srgbClr val="FFFFFF"/>
                </a:solidFill>
              </a:endParaRPr>
            </a:p>
          </p:txBody>
        </p:sp>
      </p:grpSp>
      <p:grpSp>
        <p:nvGrpSpPr>
          <p:cNvPr id="5" name="组合 4"/>
          <p:cNvGrpSpPr/>
          <p:nvPr/>
        </p:nvGrpSpPr>
        <p:grpSpPr>
          <a:xfrm>
            <a:off x="6317533" y="2271297"/>
            <a:ext cx="4778222" cy="2747311"/>
            <a:chOff x="6317533" y="2271297"/>
            <a:chExt cx="4778222" cy="2747311"/>
          </a:xfrm>
        </p:grpSpPr>
        <p:sp>
          <p:nvSpPr>
            <p:cNvPr id="32" name="MH_Other_2"/>
            <p:cNvSpPr/>
            <p:nvPr>
              <p:custDataLst>
                <p:tags r:id="rId2"/>
              </p:custDataLst>
            </p:nvPr>
          </p:nvSpPr>
          <p:spPr>
            <a:xfrm>
              <a:off x="6317533" y="2271297"/>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sp>
          <p:nvSpPr>
            <p:cNvPr id="34" name="MH_Other_3"/>
            <p:cNvSpPr/>
            <p:nvPr>
              <p:custDataLst>
                <p:tags r:id="rId3"/>
              </p:custDataLst>
            </p:nvPr>
          </p:nvSpPr>
          <p:spPr>
            <a:xfrm rot="10800000">
              <a:off x="10708405" y="4631258"/>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grpSp>
      <p:grpSp>
        <p:nvGrpSpPr>
          <p:cNvPr id="2" name="组合 1"/>
          <p:cNvGrpSpPr/>
          <p:nvPr/>
        </p:nvGrpSpPr>
        <p:grpSpPr>
          <a:xfrm>
            <a:off x="567531" y="457653"/>
            <a:ext cx="614363" cy="392543"/>
            <a:chOff x="3672114" y="-827314"/>
            <a:chExt cx="396844" cy="142875"/>
          </a:xfrm>
        </p:grpSpPr>
        <p:cxnSp>
          <p:nvCxnSpPr>
            <p:cNvPr id="4" name="直接连接符 3"/>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8" name="文本框 7"/>
          <p:cNvSpPr txBox="1"/>
          <p:nvPr/>
        </p:nvSpPr>
        <p:spPr>
          <a:xfrm>
            <a:off x="1444625" y="361950"/>
            <a:ext cx="4513263" cy="584775"/>
          </a:xfrm>
          <a:prstGeom prst="rect">
            <a:avLst/>
          </a:prstGeom>
          <a:noFill/>
        </p:spPr>
        <p:txBody>
          <a:bodyPr wrap="square" rtlCol="0">
            <a:spAutoFit/>
            <a:scene3d>
              <a:camera prst="orthographicFront"/>
              <a:lightRig rig="threePt" dir="t"/>
            </a:scene3d>
            <a:sp3d contourW="12700"/>
          </a:bodyPr>
          <a:lstStyle/>
          <a:p>
            <a:r>
              <a:rPr lang="zh-CN" altLang="en-US" sz="3200" dirty="0"/>
              <a:t>中国各历史时期的音乐</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9" name="矩形 8"/>
          <p:cNvSpPr/>
          <p:nvPr/>
        </p:nvSpPr>
        <p:spPr>
          <a:xfrm>
            <a:off x="7199515" y="2548087"/>
            <a:ext cx="3536546" cy="497957"/>
          </a:xfrm>
          <a:prstGeom prst="rect">
            <a:avLst/>
          </a:prstGeom>
        </p:spPr>
        <p:txBody>
          <a:bodyPr wrap="none">
            <a:spAutoFit/>
          </a:bodyPr>
          <a:lstStyle/>
          <a:p>
            <a:pPr algn="ctr">
              <a:lnSpc>
                <a:spcPct val="120000"/>
              </a:lnSpc>
            </a:pPr>
            <a:r>
              <a:rPr lang="zh-CN" altLang="en-US" sz="2400" dirty="0" smtClean="0">
                <a:solidFill>
                  <a:schemeClr val="tx1">
                    <a:lumMod val="65000"/>
                    <a:lumOff val="35000"/>
                  </a:schemeClr>
                </a:solidFill>
                <a:latin typeface="+mj-ea"/>
                <a:ea typeface="+mj-ea"/>
              </a:rPr>
              <a:t>第九节   明清时期的音乐</a:t>
            </a:r>
            <a:endParaRPr lang="zh-CN" altLang="en-US" sz="2400" dirty="0">
              <a:solidFill>
                <a:schemeClr val="tx1">
                  <a:lumMod val="65000"/>
                  <a:lumOff val="35000"/>
                </a:schemeClr>
              </a:solidFill>
              <a:latin typeface="+mj-ea"/>
              <a:ea typeface="+mj-ea"/>
            </a:endParaRPr>
          </a:p>
        </p:txBody>
      </p:sp>
    </p:spTree>
    <p:custDataLst>
      <p:tags r:id="rId1"/>
    </p:custDataLst>
    <p:extLst>
      <p:ext uri="{BB962C8B-B14F-4D97-AF65-F5344CB8AC3E}">
        <p14:creationId xmlns:p14="http://schemas.microsoft.com/office/powerpoint/2010/main" val="13062717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MH_Other_9"/>
          <p:cNvCxnSpPr/>
          <p:nvPr>
            <p:custDataLst>
              <p:tags r:id="rId2"/>
            </p:custDataLst>
          </p:nvPr>
        </p:nvCxnSpPr>
        <p:spPr>
          <a:xfrm>
            <a:off x="6342858" y="4671801"/>
            <a:ext cx="0" cy="1152525"/>
          </a:xfrm>
          <a:prstGeom prst="line">
            <a:avLst/>
          </a:prstGeom>
          <a:ln w="25400">
            <a:solidFill>
              <a:srgbClr val="BFBFBF"/>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1579023" y="1101504"/>
            <a:ext cx="8869642" cy="4856384"/>
            <a:chOff x="4312391" y="1894606"/>
            <a:chExt cx="6138358" cy="3059982"/>
          </a:xfrm>
        </p:grpSpPr>
        <p:sp>
          <p:nvSpPr>
            <p:cNvPr id="4" name="MH_Other_1"/>
            <p:cNvSpPr/>
            <p:nvPr>
              <p:custDataLst>
                <p:tags r:id="rId6"/>
              </p:custDataLst>
            </p:nvPr>
          </p:nvSpPr>
          <p:spPr bwMode="auto">
            <a:xfrm>
              <a:off x="5249863" y="3265488"/>
              <a:ext cx="336550" cy="1689100"/>
            </a:xfrm>
            <a:custGeom>
              <a:avLst/>
              <a:gdLst/>
              <a:ahLst/>
              <a:cxnLst/>
              <a:rect l="l" t="t" r="r" b="b"/>
              <a:pathLst>
                <a:path w="450000" h="2254054">
                  <a:moveTo>
                    <a:pt x="450000" y="0"/>
                  </a:moveTo>
                  <a:lnTo>
                    <a:pt x="450000" y="1804054"/>
                  </a:lnTo>
                  <a:lnTo>
                    <a:pt x="0" y="2254054"/>
                  </a:lnTo>
                  <a:lnTo>
                    <a:pt x="0" y="450000"/>
                  </a:lnTo>
                  <a:close/>
                </a:path>
              </a:pathLst>
            </a:custGeom>
            <a:solidFill>
              <a:schemeClr val="accent1">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900" dirty="0">
                <a:solidFill>
                  <a:srgbClr val="4D4D4D"/>
                </a:solidFill>
                <a:latin typeface="微软雅黑" panose="020B0503020204020204" pitchFamily="34" charset="-122"/>
              </a:endParaRPr>
            </a:p>
          </p:txBody>
        </p:sp>
        <p:sp>
          <p:nvSpPr>
            <p:cNvPr id="5" name="MH_Other_2"/>
            <p:cNvSpPr/>
            <p:nvPr>
              <p:custDataLst>
                <p:tags r:id="rId7"/>
              </p:custDataLst>
            </p:nvPr>
          </p:nvSpPr>
          <p:spPr bwMode="auto">
            <a:xfrm>
              <a:off x="6597650" y="1919288"/>
              <a:ext cx="336550" cy="1689100"/>
            </a:xfrm>
            <a:custGeom>
              <a:avLst/>
              <a:gdLst/>
              <a:ahLst/>
              <a:cxnLst/>
              <a:rect l="l" t="t" r="r" b="b"/>
              <a:pathLst>
                <a:path w="450000" h="2254054">
                  <a:moveTo>
                    <a:pt x="450000" y="0"/>
                  </a:moveTo>
                  <a:lnTo>
                    <a:pt x="450000" y="1804054"/>
                  </a:lnTo>
                  <a:lnTo>
                    <a:pt x="0" y="2254054"/>
                  </a:lnTo>
                  <a:lnTo>
                    <a:pt x="0" y="450000"/>
                  </a:lnTo>
                  <a:close/>
                </a:path>
              </a:pathLst>
            </a:custGeom>
            <a:solidFill>
              <a:schemeClr val="accent1">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900" dirty="0">
                <a:solidFill>
                  <a:srgbClr val="4D4D4D"/>
                </a:solidFill>
                <a:latin typeface="微软雅黑" panose="020B0503020204020204" pitchFamily="34" charset="-122"/>
              </a:endParaRPr>
            </a:p>
          </p:txBody>
        </p:sp>
        <p:sp>
          <p:nvSpPr>
            <p:cNvPr id="6" name="MH_Other_3"/>
            <p:cNvSpPr/>
            <p:nvPr>
              <p:custDataLst>
                <p:tags r:id="rId8"/>
              </p:custDataLst>
            </p:nvPr>
          </p:nvSpPr>
          <p:spPr bwMode="auto">
            <a:xfrm>
              <a:off x="5922963" y="2593975"/>
              <a:ext cx="336550" cy="1690688"/>
            </a:xfrm>
            <a:custGeom>
              <a:avLst/>
              <a:gdLst/>
              <a:ahLst/>
              <a:cxnLst/>
              <a:rect l="l" t="t" r="r" b="b"/>
              <a:pathLst>
                <a:path w="450000" h="2254054">
                  <a:moveTo>
                    <a:pt x="450000" y="0"/>
                  </a:moveTo>
                  <a:lnTo>
                    <a:pt x="450000" y="1804054"/>
                  </a:lnTo>
                  <a:lnTo>
                    <a:pt x="0" y="2254054"/>
                  </a:lnTo>
                  <a:lnTo>
                    <a:pt x="0" y="450000"/>
                  </a:lnTo>
                  <a:close/>
                </a:path>
              </a:pathLst>
            </a:custGeom>
            <a:solidFill>
              <a:schemeClr val="accent2">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900" dirty="0">
                <a:solidFill>
                  <a:srgbClr val="4D4D4D"/>
                </a:solidFill>
                <a:latin typeface="微软雅黑" panose="020B0503020204020204" pitchFamily="34" charset="-122"/>
              </a:endParaRPr>
            </a:p>
          </p:txBody>
        </p:sp>
        <p:sp>
          <p:nvSpPr>
            <p:cNvPr id="7" name="MH_Other_4"/>
            <p:cNvSpPr/>
            <p:nvPr>
              <p:custDataLst>
                <p:tags r:id="rId9"/>
              </p:custDataLst>
            </p:nvPr>
          </p:nvSpPr>
          <p:spPr bwMode="auto">
            <a:xfrm>
              <a:off x="4312391" y="2094170"/>
              <a:ext cx="2485241" cy="463550"/>
            </a:xfrm>
            <a:custGeom>
              <a:avLst/>
              <a:gdLst/>
              <a:ahLst/>
              <a:cxnLst/>
              <a:rect l="l" t="t" r="r" b="b"/>
              <a:pathLst>
                <a:path w="1924394" h="617272">
                  <a:moveTo>
                    <a:pt x="1615758" y="0"/>
                  </a:moveTo>
                  <a:lnTo>
                    <a:pt x="1924394" y="308636"/>
                  </a:lnTo>
                  <a:lnTo>
                    <a:pt x="1615758" y="617272"/>
                  </a:lnTo>
                  <a:lnTo>
                    <a:pt x="1615758" y="534388"/>
                  </a:lnTo>
                  <a:lnTo>
                    <a:pt x="0" y="534388"/>
                  </a:lnTo>
                  <a:lnTo>
                    <a:pt x="451504" y="82884"/>
                  </a:lnTo>
                  <a:lnTo>
                    <a:pt x="1615758" y="82884"/>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400" b="1" dirty="0" smtClean="0">
                  <a:latin typeface="+mj-lt"/>
                </a:rPr>
                <a:t>1.</a:t>
              </a:r>
              <a:r>
                <a:rPr lang="zh-CN" altLang="en-US" sz="1400" b="1" dirty="0" smtClean="0">
                  <a:latin typeface="+mj-lt"/>
                </a:rPr>
                <a:t>四大声腔</a:t>
              </a:r>
              <a:endParaRPr lang="zh-CN" altLang="en-US" sz="1400" b="1" dirty="0">
                <a:latin typeface="+mj-lt"/>
              </a:endParaRPr>
            </a:p>
          </p:txBody>
        </p:sp>
        <p:sp>
          <p:nvSpPr>
            <p:cNvPr id="9" name="MH_Other_6"/>
            <p:cNvSpPr/>
            <p:nvPr>
              <p:custDataLst>
                <p:tags r:id="rId10"/>
              </p:custDataLst>
            </p:nvPr>
          </p:nvSpPr>
          <p:spPr bwMode="auto">
            <a:xfrm>
              <a:off x="4312392" y="2655548"/>
              <a:ext cx="2470954" cy="461963"/>
            </a:xfrm>
            <a:custGeom>
              <a:avLst/>
              <a:gdLst/>
              <a:ahLst/>
              <a:cxnLst/>
              <a:rect l="l" t="t" r="r" b="b"/>
              <a:pathLst>
                <a:path w="2824005" h="617272">
                  <a:moveTo>
                    <a:pt x="2515369" y="0"/>
                  </a:moveTo>
                  <a:lnTo>
                    <a:pt x="2824005" y="308636"/>
                  </a:lnTo>
                  <a:lnTo>
                    <a:pt x="2515369" y="617272"/>
                  </a:lnTo>
                  <a:lnTo>
                    <a:pt x="2515369" y="534388"/>
                  </a:lnTo>
                  <a:lnTo>
                    <a:pt x="0" y="534388"/>
                  </a:lnTo>
                  <a:lnTo>
                    <a:pt x="213019" y="321369"/>
                  </a:lnTo>
                  <a:lnTo>
                    <a:pt x="451504" y="82884"/>
                  </a:lnTo>
                  <a:lnTo>
                    <a:pt x="2515369" y="82884"/>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400" b="1" dirty="0" smtClean="0">
                  <a:latin typeface="+mj-lt"/>
                </a:rPr>
                <a:t>2.</a:t>
              </a:r>
              <a:r>
                <a:rPr lang="zh-CN" altLang="en-US" sz="1400" b="1" dirty="0" smtClean="0">
                  <a:latin typeface="+mj-lt"/>
                </a:rPr>
                <a:t>京剧的形成和地方戏的繁荣</a:t>
              </a:r>
              <a:endParaRPr lang="zh-CN" altLang="en-US" sz="1400" b="1" dirty="0">
                <a:latin typeface="+mj-lt"/>
              </a:endParaRPr>
            </a:p>
          </p:txBody>
        </p:sp>
        <p:sp>
          <p:nvSpPr>
            <p:cNvPr id="10" name="MH_Other_7"/>
            <p:cNvSpPr/>
            <p:nvPr>
              <p:custDataLst>
                <p:tags r:id="rId11"/>
              </p:custDataLst>
            </p:nvPr>
          </p:nvSpPr>
          <p:spPr bwMode="auto">
            <a:xfrm flipH="1">
              <a:off x="6528790" y="3575473"/>
              <a:ext cx="1529299" cy="461962"/>
            </a:xfrm>
            <a:custGeom>
              <a:avLst/>
              <a:gdLst/>
              <a:ahLst/>
              <a:cxnLst/>
              <a:rect l="l" t="t" r="r" b="b"/>
              <a:pathLst>
                <a:path w="2824833" h="617272">
                  <a:moveTo>
                    <a:pt x="2516197" y="0"/>
                  </a:moveTo>
                  <a:lnTo>
                    <a:pt x="2516197" y="82884"/>
                  </a:lnTo>
                  <a:lnTo>
                    <a:pt x="0" y="82884"/>
                  </a:lnTo>
                  <a:lnTo>
                    <a:pt x="0" y="86022"/>
                  </a:lnTo>
                  <a:lnTo>
                    <a:pt x="448366" y="534388"/>
                  </a:lnTo>
                  <a:lnTo>
                    <a:pt x="2516197" y="534388"/>
                  </a:lnTo>
                  <a:lnTo>
                    <a:pt x="2516197" y="617272"/>
                  </a:lnTo>
                  <a:lnTo>
                    <a:pt x="2824833" y="308636"/>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350" b="1" dirty="0" smtClean="0">
                  <a:latin typeface="+mj-lt"/>
                </a:rPr>
                <a:t>1.</a:t>
              </a:r>
              <a:r>
                <a:rPr lang="zh-CN" altLang="en-US" sz="1350" b="1" dirty="0" smtClean="0">
                  <a:latin typeface="+mj-lt"/>
                </a:rPr>
                <a:t>余姚腔</a:t>
              </a:r>
              <a:endParaRPr lang="zh-CN" altLang="en-US" sz="1350" b="1" dirty="0">
                <a:latin typeface="+mj-lt"/>
              </a:endParaRPr>
            </a:p>
          </p:txBody>
        </p:sp>
        <p:sp>
          <p:nvSpPr>
            <p:cNvPr id="28" name="矩形 27"/>
            <p:cNvSpPr/>
            <p:nvPr/>
          </p:nvSpPr>
          <p:spPr>
            <a:xfrm>
              <a:off x="8208775" y="1894606"/>
              <a:ext cx="2241974" cy="302215"/>
            </a:xfrm>
            <a:prstGeom prst="rect">
              <a:avLst/>
            </a:prstGeom>
          </p:spPr>
          <p:txBody>
            <a:bodyPr wrap="square">
              <a:spAutoFit/>
              <a:scene3d>
                <a:camera prst="orthographicFront"/>
                <a:lightRig rig="threePt" dir="t"/>
              </a:scene3d>
              <a:sp3d contourW="12700"/>
            </a:bodyPr>
            <a:lstStyle/>
            <a:p>
              <a:pPr algn="just">
                <a:lnSpc>
                  <a:spcPct val="120000"/>
                </a:lnSpc>
              </a:pPr>
              <a:endParaRPr lang="zh-CN" altLang="en-US" b="1" dirty="0">
                <a:solidFill>
                  <a:schemeClr val="accent1"/>
                </a:solidFill>
                <a:latin typeface="迷你简准圆" panose="03000509000000000000" pitchFamily="65" charset="-122"/>
                <a:ea typeface="迷你简准圆" panose="03000509000000000000" pitchFamily="65" charset="-122"/>
              </a:endParaRPr>
            </a:p>
          </p:txBody>
        </p:sp>
        <p:sp>
          <p:nvSpPr>
            <p:cNvPr id="30" name="矩形 29"/>
            <p:cNvSpPr/>
            <p:nvPr/>
          </p:nvSpPr>
          <p:spPr>
            <a:xfrm>
              <a:off x="5249863" y="3951077"/>
              <a:ext cx="1199546" cy="290893"/>
            </a:xfrm>
            <a:prstGeom prst="rect">
              <a:avLst/>
            </a:prstGeom>
          </p:spPr>
          <p:txBody>
            <a:bodyPr wrap="square">
              <a:spAutoFit/>
              <a:scene3d>
                <a:camera prst="orthographicFront"/>
                <a:lightRig rig="threePt" dir="t"/>
              </a:scene3d>
              <a:sp3d contourW="12700"/>
            </a:bodyPr>
            <a:lstStyle/>
            <a:p>
              <a:pPr algn="ctr">
                <a:lnSpc>
                  <a:spcPct val="120000"/>
                </a:lnSpc>
                <a:defRPr/>
              </a:pPr>
              <a:r>
                <a:rPr lang="zh-CN" altLang="en-US" sz="2000" dirty="0" smtClean="0"/>
                <a:t>四大声腔</a:t>
              </a:r>
              <a:endParaRPr lang="zh-CN" altLang="en-US" sz="2000" dirty="0"/>
            </a:p>
          </p:txBody>
        </p:sp>
      </p:grpSp>
      <p:grpSp>
        <p:nvGrpSpPr>
          <p:cNvPr id="3" name="组合 2"/>
          <p:cNvGrpSpPr/>
          <p:nvPr/>
        </p:nvGrpSpPr>
        <p:grpSpPr>
          <a:xfrm>
            <a:off x="567531" y="457653"/>
            <a:ext cx="614363" cy="392543"/>
            <a:chOff x="3672114" y="-827314"/>
            <a:chExt cx="396844" cy="142875"/>
          </a:xfrm>
        </p:grpSpPr>
        <p:cxnSp>
          <p:nvCxnSpPr>
            <p:cNvPr id="12" name="直接连接符 11"/>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15" name="文本框 14"/>
          <p:cNvSpPr txBox="1"/>
          <p:nvPr/>
        </p:nvSpPr>
        <p:spPr>
          <a:xfrm>
            <a:off x="1444625" y="361950"/>
            <a:ext cx="4441825" cy="584775"/>
          </a:xfrm>
          <a:prstGeom prst="rect">
            <a:avLst/>
          </a:prstGeom>
          <a:noFill/>
        </p:spPr>
        <p:txBody>
          <a:bodyPr wrap="square" rtlCol="0">
            <a:spAutoFit/>
            <a:scene3d>
              <a:camera prst="orthographicFront"/>
              <a:lightRig rig="threePt" dir="t"/>
            </a:scene3d>
            <a:sp3d contourW="12700"/>
          </a:bodyPr>
          <a:lstStyle/>
          <a:p>
            <a:r>
              <a:rPr lang="zh-CN" altLang="en-US" sz="3200" dirty="0"/>
              <a:t>中国各历史时期的音乐</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32" name="MH_Other_8"/>
          <p:cNvSpPr/>
          <p:nvPr>
            <p:custDataLst>
              <p:tags r:id="rId3"/>
            </p:custDataLst>
          </p:nvPr>
        </p:nvSpPr>
        <p:spPr bwMode="auto">
          <a:xfrm flipH="1">
            <a:off x="4781617" y="4905441"/>
            <a:ext cx="2209765" cy="652411"/>
          </a:xfrm>
          <a:custGeom>
            <a:avLst/>
            <a:gdLst/>
            <a:ahLst/>
            <a:cxnLst/>
            <a:rect l="l" t="t" r="r" b="b"/>
            <a:pathLst>
              <a:path w="1926443" h="617272">
                <a:moveTo>
                  <a:pt x="1617807" y="0"/>
                </a:moveTo>
                <a:lnTo>
                  <a:pt x="1617807" y="82884"/>
                </a:lnTo>
                <a:lnTo>
                  <a:pt x="0" y="82884"/>
                </a:lnTo>
                <a:lnTo>
                  <a:pt x="451504" y="534388"/>
                </a:lnTo>
                <a:lnTo>
                  <a:pt x="1617807" y="534388"/>
                </a:lnTo>
                <a:lnTo>
                  <a:pt x="1617807" y="617272"/>
                </a:lnTo>
                <a:lnTo>
                  <a:pt x="1926443" y="308636"/>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350" b="1" dirty="0" smtClean="0">
                <a:latin typeface="+mj-lt"/>
              </a:rPr>
              <a:t>2.</a:t>
            </a:r>
            <a:r>
              <a:rPr lang="zh-CN" altLang="en-US" sz="1350" b="1" dirty="0" smtClean="0">
                <a:latin typeface="+mj-lt"/>
              </a:rPr>
              <a:t>昆山腔</a:t>
            </a:r>
            <a:endParaRPr lang="zh-CN" altLang="en-US" sz="1350" b="1" dirty="0">
              <a:latin typeface="+mj-lt"/>
            </a:endParaRPr>
          </a:p>
        </p:txBody>
      </p:sp>
      <p:sp>
        <p:nvSpPr>
          <p:cNvPr id="16" name="矩形 15"/>
          <p:cNvSpPr/>
          <p:nvPr/>
        </p:nvSpPr>
        <p:spPr>
          <a:xfrm>
            <a:off x="5776888" y="1018328"/>
            <a:ext cx="5124398" cy="497957"/>
          </a:xfrm>
          <a:prstGeom prst="rect">
            <a:avLst/>
          </a:prstGeom>
        </p:spPr>
        <p:txBody>
          <a:bodyPr wrap="square">
            <a:spAutoFit/>
          </a:bodyPr>
          <a:lstStyle/>
          <a:p>
            <a:pPr algn="ctr">
              <a:lnSpc>
                <a:spcPct val="120000"/>
              </a:lnSpc>
            </a:pPr>
            <a:r>
              <a:rPr lang="zh-CN" altLang="en-US" sz="2400" dirty="0">
                <a:solidFill>
                  <a:schemeClr val="tx1">
                    <a:lumMod val="65000"/>
                    <a:lumOff val="35000"/>
                  </a:schemeClr>
                </a:solidFill>
                <a:latin typeface="+mj-ea"/>
                <a:ea typeface="+mj-ea"/>
              </a:rPr>
              <a:t>第九节   明清时期的音乐</a:t>
            </a:r>
          </a:p>
        </p:txBody>
      </p:sp>
      <p:sp>
        <p:nvSpPr>
          <p:cNvPr id="19" name="矩形 18"/>
          <p:cNvSpPr/>
          <p:nvPr/>
        </p:nvSpPr>
        <p:spPr>
          <a:xfrm>
            <a:off x="5462397" y="1847502"/>
            <a:ext cx="1980029" cy="430374"/>
          </a:xfrm>
          <a:prstGeom prst="rect">
            <a:avLst/>
          </a:prstGeom>
        </p:spPr>
        <p:txBody>
          <a:bodyPr wrap="none">
            <a:spAutoFit/>
          </a:bodyPr>
          <a:lstStyle/>
          <a:p>
            <a:pPr algn="ctr">
              <a:lnSpc>
                <a:spcPct val="120000"/>
              </a:lnSpc>
            </a:pPr>
            <a:r>
              <a:rPr lang="zh-CN" altLang="en-US" sz="2000" dirty="0" smtClean="0">
                <a:solidFill>
                  <a:schemeClr val="tx1">
                    <a:lumMod val="50000"/>
                    <a:lumOff val="50000"/>
                  </a:schemeClr>
                </a:solidFill>
                <a:latin typeface="+mn-ea"/>
              </a:rPr>
              <a:t>明清时期的戏剧</a:t>
            </a:r>
            <a:endParaRPr lang="zh-CN" altLang="en-US" sz="2000" dirty="0">
              <a:solidFill>
                <a:schemeClr val="tx1">
                  <a:lumMod val="50000"/>
                  <a:lumOff val="50000"/>
                </a:schemeClr>
              </a:solidFill>
              <a:latin typeface="+mn-ea"/>
            </a:endParaRPr>
          </a:p>
        </p:txBody>
      </p:sp>
      <p:sp>
        <p:nvSpPr>
          <p:cNvPr id="21" name="MH_Other_7"/>
          <p:cNvSpPr/>
          <p:nvPr>
            <p:custDataLst>
              <p:tags r:id="rId4"/>
            </p:custDataLst>
          </p:nvPr>
        </p:nvSpPr>
        <p:spPr bwMode="auto">
          <a:xfrm flipH="1">
            <a:off x="7724007" y="4862646"/>
            <a:ext cx="2209766" cy="733163"/>
          </a:xfrm>
          <a:custGeom>
            <a:avLst/>
            <a:gdLst/>
            <a:ahLst/>
            <a:cxnLst/>
            <a:rect l="l" t="t" r="r" b="b"/>
            <a:pathLst>
              <a:path w="2824833" h="617272">
                <a:moveTo>
                  <a:pt x="2516197" y="0"/>
                </a:moveTo>
                <a:lnTo>
                  <a:pt x="2516197" y="82884"/>
                </a:lnTo>
                <a:lnTo>
                  <a:pt x="0" y="82884"/>
                </a:lnTo>
                <a:lnTo>
                  <a:pt x="0" y="86022"/>
                </a:lnTo>
                <a:lnTo>
                  <a:pt x="448366" y="534388"/>
                </a:lnTo>
                <a:lnTo>
                  <a:pt x="2516197" y="534388"/>
                </a:lnTo>
                <a:lnTo>
                  <a:pt x="2516197" y="617272"/>
                </a:lnTo>
                <a:lnTo>
                  <a:pt x="2824833" y="308636"/>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350" b="1" dirty="0" smtClean="0">
                <a:latin typeface="+mj-lt"/>
              </a:rPr>
              <a:t>1.</a:t>
            </a:r>
            <a:r>
              <a:rPr lang="zh-CN" altLang="en-US" sz="1350" b="1" dirty="0" smtClean="0">
                <a:latin typeface="+mj-lt"/>
              </a:rPr>
              <a:t>弋阳腔</a:t>
            </a:r>
            <a:endParaRPr lang="zh-CN" altLang="en-US" sz="1350" b="1" dirty="0">
              <a:latin typeface="+mj-lt"/>
            </a:endParaRPr>
          </a:p>
        </p:txBody>
      </p:sp>
      <p:sp>
        <p:nvSpPr>
          <p:cNvPr id="23" name="MH_Other_8"/>
          <p:cNvSpPr/>
          <p:nvPr>
            <p:custDataLst>
              <p:tags r:id="rId5"/>
            </p:custDataLst>
          </p:nvPr>
        </p:nvSpPr>
        <p:spPr bwMode="auto">
          <a:xfrm flipH="1">
            <a:off x="7724008" y="3821317"/>
            <a:ext cx="2209765" cy="652411"/>
          </a:xfrm>
          <a:custGeom>
            <a:avLst/>
            <a:gdLst/>
            <a:ahLst/>
            <a:cxnLst/>
            <a:rect l="l" t="t" r="r" b="b"/>
            <a:pathLst>
              <a:path w="1926443" h="617272">
                <a:moveTo>
                  <a:pt x="1617807" y="0"/>
                </a:moveTo>
                <a:lnTo>
                  <a:pt x="1617807" y="82884"/>
                </a:lnTo>
                <a:lnTo>
                  <a:pt x="0" y="82884"/>
                </a:lnTo>
                <a:lnTo>
                  <a:pt x="451504" y="534388"/>
                </a:lnTo>
                <a:lnTo>
                  <a:pt x="1617807" y="534388"/>
                </a:lnTo>
                <a:lnTo>
                  <a:pt x="1617807" y="617272"/>
                </a:lnTo>
                <a:lnTo>
                  <a:pt x="1926443" y="308636"/>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350" b="1" dirty="0" smtClean="0">
                <a:latin typeface="+mj-lt"/>
              </a:rPr>
              <a:t>2.</a:t>
            </a:r>
            <a:r>
              <a:rPr lang="zh-CN" altLang="en-US" sz="1350" b="1" dirty="0" smtClean="0">
                <a:latin typeface="+mj-lt"/>
              </a:rPr>
              <a:t>海盐腔</a:t>
            </a:r>
            <a:endParaRPr lang="zh-CN" altLang="en-US" sz="1350" b="1" dirty="0">
              <a:latin typeface="+mj-lt"/>
            </a:endParaRPr>
          </a:p>
        </p:txBody>
      </p:sp>
    </p:spTree>
    <p:custDataLst>
      <p:tags r:id="rId1"/>
    </p:custDataLst>
    <p:extLst>
      <p:ext uri="{BB962C8B-B14F-4D97-AF65-F5344CB8AC3E}">
        <p14:creationId xmlns:p14="http://schemas.microsoft.com/office/powerpoint/2010/main" val="26135788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2" presetClass="entr" presetSubtype="1" fill="hold"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up)">
                                      <p:cBhvr>
                                        <p:cTn id="14" dur="500"/>
                                        <p:tgtEl>
                                          <p:spTgt spid="18"/>
                                        </p:tgtEl>
                                      </p:cBhvr>
                                    </p:animEffect>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001536" y="2292561"/>
            <a:ext cx="2512139" cy="3951077"/>
            <a:chOff x="2170122" y="2779188"/>
            <a:chExt cx="1591459" cy="3110943"/>
          </a:xfrm>
        </p:grpSpPr>
        <p:sp>
          <p:nvSpPr>
            <p:cNvPr id="19" name="MH_SubTitle_1"/>
            <p:cNvSpPr/>
            <p:nvPr>
              <p:custDataLst>
                <p:tags r:id="rId4"/>
              </p:custDataLst>
            </p:nvPr>
          </p:nvSpPr>
          <p:spPr>
            <a:xfrm>
              <a:off x="2170122" y="2779188"/>
              <a:ext cx="546100" cy="3109912"/>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1"/>
            </a:solidFill>
            <a:effectLst>
              <a:outerShdw blurRad="50800" dist="38100" dir="5400000" algn="t" rotWithShape="0">
                <a:prstClr val="black">
                  <a:alpha val="40000"/>
                </a:prstClr>
              </a:outerShdw>
            </a:effectLst>
          </p:spPr>
          <p:txBody>
            <a:bodyPr vert="eaVert" bIns="1440000">
              <a:normAutofit/>
            </a:bodyPr>
            <a:lstStyle/>
            <a:p>
              <a:pPr algn="ctr">
                <a:lnSpc>
                  <a:spcPct val="120000"/>
                </a:lnSpc>
                <a:defRPr/>
              </a:pPr>
              <a:r>
                <a:rPr lang="en-US" altLang="zh-CN" dirty="0" smtClean="0">
                  <a:solidFill>
                    <a:srgbClr val="FFFFFF"/>
                  </a:solidFill>
                </a:rPr>
                <a:t>1.</a:t>
              </a:r>
              <a:r>
                <a:rPr lang="zh-CN" altLang="en-US" dirty="0" smtClean="0">
                  <a:solidFill>
                    <a:srgbClr val="FFFFFF"/>
                  </a:solidFill>
                </a:rPr>
                <a:t>近代时期的音乐</a:t>
              </a:r>
              <a:endParaRPr lang="en-US" altLang="zh-CN" dirty="0">
                <a:solidFill>
                  <a:srgbClr val="FFFFFF"/>
                </a:solidFill>
              </a:endParaRPr>
            </a:p>
          </p:txBody>
        </p:sp>
        <p:sp>
          <p:nvSpPr>
            <p:cNvPr id="20" name="MH_SubTitle_2"/>
            <p:cNvSpPr/>
            <p:nvPr>
              <p:custDataLst>
                <p:tags r:id="rId5"/>
              </p:custDataLst>
            </p:nvPr>
          </p:nvSpPr>
          <p:spPr>
            <a:xfrm>
              <a:off x="3213894" y="2781806"/>
              <a:ext cx="547687"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2"/>
            </a:solidFill>
            <a:effectLst>
              <a:outerShdw blurRad="50800" dist="38100" dir="5400000" algn="t" rotWithShape="0">
                <a:prstClr val="black">
                  <a:alpha val="40000"/>
                </a:prstClr>
              </a:outerShdw>
            </a:effectLst>
          </p:spPr>
          <p:txBody>
            <a:bodyPr vert="eaVert" bIns="1332000">
              <a:normAutofit/>
            </a:bodyPr>
            <a:lstStyle/>
            <a:p>
              <a:pPr algn="ctr">
                <a:lnSpc>
                  <a:spcPct val="120000"/>
                </a:lnSpc>
                <a:defRPr/>
              </a:pPr>
              <a:r>
                <a:rPr lang="en-US" altLang="zh-CN" dirty="0" smtClean="0">
                  <a:solidFill>
                    <a:srgbClr val="FFFFFF"/>
                  </a:solidFill>
                </a:rPr>
                <a:t>2.</a:t>
              </a:r>
              <a:r>
                <a:rPr lang="zh-CN" altLang="en-US" dirty="0" smtClean="0">
                  <a:solidFill>
                    <a:srgbClr val="FFFFFF"/>
                  </a:solidFill>
                </a:rPr>
                <a:t>现代时期的音乐</a:t>
              </a:r>
              <a:endParaRPr lang="en-US" altLang="zh-CN" dirty="0">
                <a:solidFill>
                  <a:srgbClr val="FFFFFF"/>
                </a:solidFill>
              </a:endParaRPr>
            </a:p>
          </p:txBody>
        </p:sp>
      </p:grpSp>
      <p:grpSp>
        <p:nvGrpSpPr>
          <p:cNvPr id="5" name="组合 4"/>
          <p:cNvGrpSpPr/>
          <p:nvPr/>
        </p:nvGrpSpPr>
        <p:grpSpPr>
          <a:xfrm>
            <a:off x="6317533" y="2271297"/>
            <a:ext cx="4778222" cy="2747311"/>
            <a:chOff x="6317533" y="2271297"/>
            <a:chExt cx="4778222" cy="2747311"/>
          </a:xfrm>
        </p:grpSpPr>
        <p:sp>
          <p:nvSpPr>
            <p:cNvPr id="32" name="MH_Other_2"/>
            <p:cNvSpPr/>
            <p:nvPr>
              <p:custDataLst>
                <p:tags r:id="rId2"/>
              </p:custDataLst>
            </p:nvPr>
          </p:nvSpPr>
          <p:spPr>
            <a:xfrm>
              <a:off x="6317533" y="2271297"/>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sp>
          <p:nvSpPr>
            <p:cNvPr id="34" name="MH_Other_3"/>
            <p:cNvSpPr/>
            <p:nvPr>
              <p:custDataLst>
                <p:tags r:id="rId3"/>
              </p:custDataLst>
            </p:nvPr>
          </p:nvSpPr>
          <p:spPr>
            <a:xfrm rot="10800000">
              <a:off x="10708405" y="4631258"/>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grpSp>
      <p:sp>
        <p:nvSpPr>
          <p:cNvPr id="33" name="矩形 32"/>
          <p:cNvSpPr/>
          <p:nvPr/>
        </p:nvSpPr>
        <p:spPr>
          <a:xfrm>
            <a:off x="6704884" y="2760453"/>
            <a:ext cx="4197196" cy="49795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dirty="0" smtClean="0">
                <a:solidFill>
                  <a:schemeClr val="tx1">
                    <a:lumMod val="65000"/>
                    <a:lumOff val="35000"/>
                  </a:schemeClr>
                </a:solidFill>
                <a:latin typeface="+mj-ea"/>
                <a:ea typeface="+mj-ea"/>
              </a:rPr>
              <a:t>第十节   近现代时期的音乐</a:t>
            </a:r>
            <a:endParaRPr lang="zh-CN" altLang="en-US" sz="2400" dirty="0">
              <a:solidFill>
                <a:schemeClr val="tx1">
                  <a:lumMod val="65000"/>
                  <a:lumOff val="35000"/>
                </a:schemeClr>
              </a:solidFill>
              <a:latin typeface="+mj-ea"/>
              <a:ea typeface="+mj-ea"/>
            </a:endParaRPr>
          </a:p>
        </p:txBody>
      </p:sp>
      <p:grpSp>
        <p:nvGrpSpPr>
          <p:cNvPr id="2" name="组合 1"/>
          <p:cNvGrpSpPr/>
          <p:nvPr/>
        </p:nvGrpSpPr>
        <p:grpSpPr>
          <a:xfrm>
            <a:off x="567531" y="457653"/>
            <a:ext cx="614363" cy="392543"/>
            <a:chOff x="3672114" y="-827314"/>
            <a:chExt cx="396844" cy="142875"/>
          </a:xfrm>
        </p:grpSpPr>
        <p:cxnSp>
          <p:nvCxnSpPr>
            <p:cNvPr id="4" name="直接连接符 3"/>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8" name="文本框 7"/>
          <p:cNvSpPr txBox="1"/>
          <p:nvPr/>
        </p:nvSpPr>
        <p:spPr>
          <a:xfrm>
            <a:off x="1444625" y="361950"/>
            <a:ext cx="4670425" cy="584775"/>
          </a:xfrm>
          <a:prstGeom prst="rect">
            <a:avLst/>
          </a:prstGeom>
          <a:noFill/>
        </p:spPr>
        <p:txBody>
          <a:bodyPr wrap="square" rtlCol="0">
            <a:spAutoFit/>
            <a:scene3d>
              <a:camera prst="orthographicFront"/>
              <a:lightRig rig="threePt" dir="t"/>
            </a:scene3d>
            <a:sp3d contourW="12700"/>
          </a:bodyPr>
          <a:lstStyle/>
          <a:p>
            <a:r>
              <a:rPr lang="zh-CN" altLang="en-US" sz="3200" dirty="0"/>
              <a:t>中国各历史时期的音乐</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Tree>
    <p:custDataLst>
      <p:tags r:id="rId1"/>
    </p:custDataLst>
    <p:extLst>
      <p:ext uri="{BB962C8B-B14F-4D97-AF65-F5344CB8AC3E}">
        <p14:creationId xmlns:p14="http://schemas.microsoft.com/office/powerpoint/2010/main" val="18539160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870486" y="1699639"/>
            <a:ext cx="4701787" cy="4428143"/>
            <a:chOff x="2527095" y="2708276"/>
            <a:chExt cx="3314638" cy="3222626"/>
          </a:xfrm>
        </p:grpSpPr>
        <p:sp>
          <p:nvSpPr>
            <p:cNvPr id="19" name="MH_SubTitle_1"/>
            <p:cNvSpPr/>
            <p:nvPr>
              <p:custDataLst>
                <p:tags r:id="rId4"/>
              </p:custDataLst>
            </p:nvPr>
          </p:nvSpPr>
          <p:spPr>
            <a:xfrm rot="20824071">
              <a:off x="2527095" y="2755430"/>
              <a:ext cx="546100" cy="3109912"/>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1"/>
            </a:solidFill>
            <a:effectLst>
              <a:outerShdw blurRad="50800" dist="38100" dir="5400000" algn="t" rotWithShape="0">
                <a:prstClr val="black">
                  <a:alpha val="40000"/>
                </a:prstClr>
              </a:outerShdw>
            </a:effectLst>
          </p:spPr>
          <p:txBody>
            <a:bodyPr vert="eaVert" bIns="1440000">
              <a:normAutofit fontScale="92500"/>
            </a:bodyPr>
            <a:lstStyle/>
            <a:p>
              <a:pPr>
                <a:lnSpc>
                  <a:spcPct val="120000"/>
                </a:lnSpc>
                <a:defRPr/>
              </a:pPr>
              <a:r>
                <a:rPr lang="en-US" altLang="zh-CN" dirty="0" smtClean="0">
                  <a:solidFill>
                    <a:srgbClr val="FFFFFF"/>
                  </a:solidFill>
                </a:rPr>
                <a:t>1.</a:t>
              </a:r>
              <a:r>
                <a:rPr lang="zh-CN" altLang="en-US" dirty="0" smtClean="0">
                  <a:solidFill>
                    <a:srgbClr val="FFFFFF"/>
                  </a:solidFill>
                </a:rPr>
                <a:t>学堂乐歌与群众性演唱歌曲</a:t>
              </a:r>
              <a:endParaRPr lang="en-US" altLang="zh-CN" dirty="0">
                <a:solidFill>
                  <a:srgbClr val="FFFFFF"/>
                </a:solidFill>
              </a:endParaRPr>
            </a:p>
          </p:txBody>
        </p:sp>
        <p:sp>
          <p:nvSpPr>
            <p:cNvPr id="20" name="MH_SubTitle_2"/>
            <p:cNvSpPr/>
            <p:nvPr>
              <p:custDataLst>
                <p:tags r:id="rId5"/>
              </p:custDataLst>
            </p:nvPr>
          </p:nvSpPr>
          <p:spPr>
            <a:xfrm rot="424071">
              <a:off x="3061495" y="2708276"/>
              <a:ext cx="547687"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2"/>
            </a:solidFill>
            <a:effectLst>
              <a:outerShdw blurRad="50800" dist="38100" dir="5400000" algn="t" rotWithShape="0">
                <a:prstClr val="black">
                  <a:alpha val="40000"/>
                </a:prstClr>
              </a:outerShdw>
            </a:effectLst>
          </p:spPr>
          <p:txBody>
            <a:bodyPr vert="eaVert" bIns="1332000">
              <a:normAutofit fontScale="92500"/>
            </a:bodyPr>
            <a:lstStyle/>
            <a:p>
              <a:pPr>
                <a:lnSpc>
                  <a:spcPct val="120000"/>
                </a:lnSpc>
                <a:defRPr/>
              </a:pPr>
              <a:r>
                <a:rPr lang="en-US" altLang="zh-CN" dirty="0" smtClean="0">
                  <a:solidFill>
                    <a:srgbClr val="FFFFFF"/>
                  </a:solidFill>
                </a:rPr>
                <a:t>2.</a:t>
              </a:r>
              <a:r>
                <a:rPr lang="zh-CN" altLang="en-US" dirty="0" smtClean="0">
                  <a:solidFill>
                    <a:srgbClr val="FFFFFF"/>
                  </a:solidFill>
                </a:rPr>
                <a:t>“五四</a:t>
              </a:r>
              <a:r>
                <a:rPr lang="zh-CN" altLang="en-US" dirty="0">
                  <a:solidFill>
                    <a:srgbClr val="FFFFFF"/>
                  </a:solidFill>
                </a:rPr>
                <a:t>”</a:t>
              </a:r>
              <a:r>
                <a:rPr lang="zh-CN" altLang="en-US" dirty="0" smtClean="0">
                  <a:solidFill>
                    <a:srgbClr val="FFFFFF"/>
                  </a:solidFill>
                </a:rPr>
                <a:t>运动之后的新音乐</a:t>
              </a:r>
              <a:endParaRPr lang="en-US" altLang="zh-CN" dirty="0">
                <a:solidFill>
                  <a:srgbClr val="FFFFFF"/>
                </a:solidFill>
              </a:endParaRPr>
            </a:p>
          </p:txBody>
        </p:sp>
        <p:sp>
          <p:nvSpPr>
            <p:cNvPr id="21" name="MH_SubTitle_3"/>
            <p:cNvSpPr/>
            <p:nvPr>
              <p:custDataLst>
                <p:tags r:id="rId6"/>
              </p:custDataLst>
            </p:nvPr>
          </p:nvSpPr>
          <p:spPr>
            <a:xfrm rot="1624071">
              <a:off x="3639915" y="2822577"/>
              <a:ext cx="546100"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3"/>
            </a:solidFill>
            <a:effectLst>
              <a:outerShdw blurRad="50800" dist="38100" dir="5400000" algn="t" rotWithShape="0">
                <a:prstClr val="black">
                  <a:alpha val="40000"/>
                </a:prstClr>
              </a:outerShdw>
            </a:effectLst>
          </p:spPr>
          <p:txBody>
            <a:bodyPr vert="eaVert" bIns="1332000">
              <a:normAutofit fontScale="92500" lnSpcReduction="10000"/>
            </a:bodyPr>
            <a:lstStyle/>
            <a:p>
              <a:pPr>
                <a:lnSpc>
                  <a:spcPct val="120000"/>
                </a:lnSpc>
                <a:defRPr/>
              </a:pPr>
              <a:r>
                <a:rPr lang="en-US" altLang="zh-CN" dirty="0" smtClean="0">
                  <a:solidFill>
                    <a:srgbClr val="FFFFFF"/>
                  </a:solidFill>
                </a:rPr>
                <a:t>3.</a:t>
              </a:r>
              <a:r>
                <a:rPr lang="zh-CN" altLang="en-US" dirty="0" smtClean="0">
                  <a:solidFill>
                    <a:srgbClr val="FFFFFF"/>
                  </a:solidFill>
                </a:rPr>
                <a:t>左翼音乐运动与抗日救亡运动汇总的音乐</a:t>
              </a:r>
              <a:endParaRPr lang="en-US" altLang="zh-CN" dirty="0">
                <a:solidFill>
                  <a:srgbClr val="FFFFFF"/>
                </a:solidFill>
              </a:endParaRPr>
            </a:p>
          </p:txBody>
        </p:sp>
        <p:sp>
          <p:nvSpPr>
            <p:cNvPr id="22" name="MH_SubTitle_4"/>
            <p:cNvSpPr/>
            <p:nvPr>
              <p:custDataLst>
                <p:tags r:id="rId7"/>
              </p:custDataLst>
            </p:nvPr>
          </p:nvSpPr>
          <p:spPr>
            <a:xfrm rot="2824071">
              <a:off x="4013727" y="3269468"/>
              <a:ext cx="547688"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4"/>
            </a:solidFill>
            <a:effectLst>
              <a:outerShdw blurRad="50800" dist="38100" dir="5400000" algn="t" rotWithShape="0">
                <a:prstClr val="black">
                  <a:alpha val="40000"/>
                </a:prstClr>
              </a:outerShdw>
            </a:effectLst>
          </p:spPr>
          <p:txBody>
            <a:bodyPr vert="eaVert" bIns="1332000">
              <a:normAutofit/>
            </a:bodyPr>
            <a:lstStyle/>
            <a:p>
              <a:pPr>
                <a:lnSpc>
                  <a:spcPct val="120000"/>
                </a:lnSpc>
                <a:defRPr/>
              </a:pPr>
              <a:r>
                <a:rPr lang="en-US" altLang="zh-CN" dirty="0" smtClean="0">
                  <a:solidFill>
                    <a:srgbClr val="FFFFFF"/>
                  </a:solidFill>
                </a:rPr>
                <a:t>4.</a:t>
              </a:r>
              <a:r>
                <a:rPr lang="zh-CN" altLang="en-US" dirty="0" smtClean="0">
                  <a:solidFill>
                    <a:srgbClr val="FFFFFF"/>
                  </a:solidFill>
                </a:rPr>
                <a:t>解放战争时期的音乐</a:t>
              </a:r>
              <a:endParaRPr lang="en-US" altLang="zh-CN" dirty="0">
                <a:solidFill>
                  <a:srgbClr val="FFFFFF"/>
                </a:solidFill>
              </a:endParaRPr>
            </a:p>
          </p:txBody>
        </p:sp>
        <p:sp>
          <p:nvSpPr>
            <p:cNvPr id="3080" name="MH_Other_1"/>
            <p:cNvSpPr>
              <a:spLocks noChangeArrowheads="1"/>
            </p:cNvSpPr>
            <p:nvPr>
              <p:custDataLst>
                <p:tags r:id="rId8"/>
              </p:custDataLst>
            </p:nvPr>
          </p:nvSpPr>
          <p:spPr bwMode="auto">
            <a:xfrm>
              <a:off x="3092450" y="5505450"/>
              <a:ext cx="242888" cy="2428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eaVert" bIns="133200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eaLnBrk="1" hangingPunct="1">
                <a:lnSpc>
                  <a:spcPct val="120000"/>
                </a:lnSpc>
                <a:defRPr/>
              </a:pPr>
              <a:endParaRPr lang="zh-CN" altLang="en-US" sz="1600">
                <a:solidFill>
                  <a:srgbClr val="FFFFFF"/>
                </a:solidFill>
                <a:latin typeface="+mn-lt"/>
                <a:ea typeface="+mn-ea"/>
              </a:endParaRPr>
            </a:p>
          </p:txBody>
        </p:sp>
      </p:grpSp>
      <p:grpSp>
        <p:nvGrpSpPr>
          <p:cNvPr id="5" name="组合 4"/>
          <p:cNvGrpSpPr/>
          <p:nvPr/>
        </p:nvGrpSpPr>
        <p:grpSpPr>
          <a:xfrm>
            <a:off x="6317533" y="2271297"/>
            <a:ext cx="4778222" cy="2747311"/>
            <a:chOff x="6317533" y="2271297"/>
            <a:chExt cx="4778222" cy="2747311"/>
          </a:xfrm>
        </p:grpSpPr>
        <p:sp>
          <p:nvSpPr>
            <p:cNvPr id="32" name="MH_Other_2"/>
            <p:cNvSpPr/>
            <p:nvPr>
              <p:custDataLst>
                <p:tags r:id="rId2"/>
              </p:custDataLst>
            </p:nvPr>
          </p:nvSpPr>
          <p:spPr>
            <a:xfrm>
              <a:off x="6317533" y="2271297"/>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sp>
          <p:nvSpPr>
            <p:cNvPr id="34" name="MH_Other_3"/>
            <p:cNvSpPr/>
            <p:nvPr>
              <p:custDataLst>
                <p:tags r:id="rId3"/>
              </p:custDataLst>
            </p:nvPr>
          </p:nvSpPr>
          <p:spPr>
            <a:xfrm rot="10800000">
              <a:off x="10708405" y="4631258"/>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grpSp>
      <p:grpSp>
        <p:nvGrpSpPr>
          <p:cNvPr id="2" name="组合 1"/>
          <p:cNvGrpSpPr/>
          <p:nvPr/>
        </p:nvGrpSpPr>
        <p:grpSpPr>
          <a:xfrm>
            <a:off x="567531" y="457653"/>
            <a:ext cx="614363" cy="392543"/>
            <a:chOff x="3672114" y="-827314"/>
            <a:chExt cx="396844" cy="142875"/>
          </a:xfrm>
        </p:grpSpPr>
        <p:cxnSp>
          <p:nvCxnSpPr>
            <p:cNvPr id="4" name="直接连接符 3"/>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8" name="文本框 7"/>
          <p:cNvSpPr txBox="1"/>
          <p:nvPr/>
        </p:nvSpPr>
        <p:spPr>
          <a:xfrm>
            <a:off x="1444625" y="361950"/>
            <a:ext cx="5066583" cy="584775"/>
          </a:xfrm>
          <a:prstGeom prst="rect">
            <a:avLst/>
          </a:prstGeom>
          <a:noFill/>
        </p:spPr>
        <p:txBody>
          <a:bodyPr wrap="square" rtlCol="0">
            <a:spAutoFit/>
            <a:scene3d>
              <a:camera prst="orthographicFront"/>
              <a:lightRig rig="threePt" dir="t"/>
            </a:scene3d>
            <a:sp3d contourW="12700"/>
          </a:bodyPr>
          <a:lstStyle/>
          <a:p>
            <a:r>
              <a:rPr lang="zh-CN" altLang="en-US" sz="3200" dirty="0"/>
              <a:t>中国各历史时期的音乐</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9" name="矩形 8"/>
          <p:cNvSpPr/>
          <p:nvPr/>
        </p:nvSpPr>
        <p:spPr>
          <a:xfrm>
            <a:off x="7045626" y="2548087"/>
            <a:ext cx="3844321" cy="497957"/>
          </a:xfrm>
          <a:prstGeom prst="rect">
            <a:avLst/>
          </a:prstGeom>
        </p:spPr>
        <p:txBody>
          <a:bodyPr wrap="none">
            <a:spAutoFit/>
          </a:bodyPr>
          <a:lstStyle/>
          <a:p>
            <a:pPr algn="ctr">
              <a:lnSpc>
                <a:spcPct val="120000"/>
              </a:lnSpc>
            </a:pPr>
            <a:r>
              <a:rPr lang="zh-CN" altLang="en-US" sz="2400" dirty="0">
                <a:solidFill>
                  <a:schemeClr val="tx1">
                    <a:lumMod val="65000"/>
                    <a:lumOff val="35000"/>
                  </a:schemeClr>
                </a:solidFill>
                <a:latin typeface="+mj-ea"/>
                <a:ea typeface="+mj-ea"/>
              </a:rPr>
              <a:t>第十节   近现代时期的音乐</a:t>
            </a:r>
          </a:p>
        </p:txBody>
      </p:sp>
      <p:sp>
        <p:nvSpPr>
          <p:cNvPr id="10" name="矩形 9"/>
          <p:cNvSpPr/>
          <p:nvPr/>
        </p:nvSpPr>
        <p:spPr>
          <a:xfrm>
            <a:off x="7915259" y="3294247"/>
            <a:ext cx="1980029" cy="461665"/>
          </a:xfrm>
          <a:prstGeom prst="rect">
            <a:avLst/>
          </a:prstGeom>
        </p:spPr>
        <p:txBody>
          <a:bodyPr wrap="none">
            <a:spAutoFit/>
          </a:bodyPr>
          <a:lstStyle/>
          <a:p>
            <a:pPr algn="ctr">
              <a:lnSpc>
                <a:spcPct val="120000"/>
              </a:lnSpc>
            </a:pPr>
            <a:r>
              <a:rPr lang="zh-CN" altLang="en-US" sz="2000" dirty="0" smtClean="0">
                <a:solidFill>
                  <a:schemeClr val="tx1">
                    <a:lumMod val="50000"/>
                    <a:lumOff val="50000"/>
                  </a:schemeClr>
                </a:solidFill>
                <a:latin typeface="+mj-ea"/>
                <a:ea typeface="+mj-ea"/>
              </a:rPr>
              <a:t>近代时期的音乐</a:t>
            </a:r>
            <a:endParaRPr lang="zh-CN" altLang="en-US" sz="2000" dirty="0">
              <a:solidFill>
                <a:schemeClr val="tx1">
                  <a:lumMod val="50000"/>
                  <a:lumOff val="50000"/>
                </a:schemeClr>
              </a:solidFill>
              <a:latin typeface="+mj-ea"/>
              <a:ea typeface="+mj-ea"/>
            </a:endParaRPr>
          </a:p>
        </p:txBody>
      </p:sp>
    </p:spTree>
    <p:custDataLst>
      <p:tags r:id="rId1"/>
    </p:custDataLst>
    <p:extLst>
      <p:ext uri="{BB962C8B-B14F-4D97-AF65-F5344CB8AC3E}">
        <p14:creationId xmlns:p14="http://schemas.microsoft.com/office/powerpoint/2010/main" val="31694524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270551" y="1699639"/>
            <a:ext cx="2401476" cy="4428143"/>
            <a:chOff x="2527095" y="2708276"/>
            <a:chExt cx="1658920" cy="3222626"/>
          </a:xfrm>
        </p:grpSpPr>
        <p:sp>
          <p:nvSpPr>
            <p:cNvPr id="19" name="MH_SubTitle_1"/>
            <p:cNvSpPr/>
            <p:nvPr>
              <p:custDataLst>
                <p:tags r:id="rId4"/>
              </p:custDataLst>
            </p:nvPr>
          </p:nvSpPr>
          <p:spPr>
            <a:xfrm rot="20824071">
              <a:off x="2527095" y="2755430"/>
              <a:ext cx="546100" cy="3109912"/>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1"/>
            </a:solidFill>
            <a:effectLst>
              <a:outerShdw blurRad="50800" dist="38100" dir="5400000" algn="t" rotWithShape="0">
                <a:prstClr val="black">
                  <a:alpha val="40000"/>
                </a:prstClr>
              </a:outerShdw>
            </a:effectLst>
          </p:spPr>
          <p:txBody>
            <a:bodyPr vert="eaVert" bIns="1440000">
              <a:normAutofit/>
            </a:bodyPr>
            <a:lstStyle/>
            <a:p>
              <a:pPr>
                <a:lnSpc>
                  <a:spcPct val="120000"/>
                </a:lnSpc>
                <a:defRPr/>
              </a:pPr>
              <a:r>
                <a:rPr lang="en-US" altLang="zh-CN" dirty="0" smtClean="0">
                  <a:solidFill>
                    <a:srgbClr val="FFFFFF"/>
                  </a:solidFill>
                </a:rPr>
                <a:t>1.</a:t>
              </a:r>
              <a:r>
                <a:rPr lang="zh-CN" altLang="en-US" dirty="0" smtClean="0">
                  <a:solidFill>
                    <a:srgbClr val="FFFFFF"/>
                  </a:solidFill>
                </a:rPr>
                <a:t>中华人民共和国成立时期</a:t>
              </a:r>
              <a:endParaRPr lang="en-US" altLang="zh-CN" dirty="0">
                <a:solidFill>
                  <a:srgbClr val="FFFFFF"/>
                </a:solidFill>
              </a:endParaRPr>
            </a:p>
          </p:txBody>
        </p:sp>
        <p:sp>
          <p:nvSpPr>
            <p:cNvPr id="20" name="MH_SubTitle_2"/>
            <p:cNvSpPr/>
            <p:nvPr>
              <p:custDataLst>
                <p:tags r:id="rId5"/>
              </p:custDataLst>
            </p:nvPr>
          </p:nvSpPr>
          <p:spPr>
            <a:xfrm rot="424071">
              <a:off x="3061495" y="2708276"/>
              <a:ext cx="547687"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2"/>
            </a:solidFill>
            <a:effectLst>
              <a:outerShdw blurRad="50800" dist="38100" dir="5400000" algn="t" rotWithShape="0">
                <a:prstClr val="black">
                  <a:alpha val="40000"/>
                </a:prstClr>
              </a:outerShdw>
            </a:effectLst>
          </p:spPr>
          <p:txBody>
            <a:bodyPr vert="eaVert" bIns="1332000">
              <a:normAutofit/>
            </a:bodyPr>
            <a:lstStyle/>
            <a:p>
              <a:pPr>
                <a:lnSpc>
                  <a:spcPct val="120000"/>
                </a:lnSpc>
                <a:defRPr/>
              </a:pPr>
              <a:r>
                <a:rPr lang="en-US" altLang="zh-CN" dirty="0" smtClean="0">
                  <a:solidFill>
                    <a:srgbClr val="FFFFFF"/>
                  </a:solidFill>
                </a:rPr>
                <a:t>2.</a:t>
              </a:r>
              <a:r>
                <a:rPr lang="zh-CN" altLang="en-US" dirty="0" smtClean="0">
                  <a:solidFill>
                    <a:srgbClr val="FFFFFF"/>
                  </a:solidFill>
                </a:rPr>
                <a:t>改革开放时期</a:t>
              </a:r>
              <a:endParaRPr lang="en-US" altLang="zh-CN" dirty="0">
                <a:solidFill>
                  <a:srgbClr val="FFFFFF"/>
                </a:solidFill>
              </a:endParaRPr>
            </a:p>
          </p:txBody>
        </p:sp>
        <p:sp>
          <p:nvSpPr>
            <p:cNvPr id="21" name="MH_SubTitle_3"/>
            <p:cNvSpPr/>
            <p:nvPr>
              <p:custDataLst>
                <p:tags r:id="rId6"/>
              </p:custDataLst>
            </p:nvPr>
          </p:nvSpPr>
          <p:spPr>
            <a:xfrm rot="1624071">
              <a:off x="3639915" y="2822577"/>
              <a:ext cx="546100"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3"/>
            </a:solidFill>
            <a:effectLst>
              <a:outerShdw blurRad="50800" dist="38100" dir="5400000" algn="t" rotWithShape="0">
                <a:prstClr val="black">
                  <a:alpha val="40000"/>
                </a:prstClr>
              </a:outerShdw>
            </a:effectLst>
          </p:spPr>
          <p:txBody>
            <a:bodyPr vert="eaVert" bIns="1332000">
              <a:normAutofit/>
            </a:bodyPr>
            <a:lstStyle/>
            <a:p>
              <a:pPr>
                <a:lnSpc>
                  <a:spcPct val="120000"/>
                </a:lnSpc>
                <a:defRPr/>
              </a:pPr>
              <a:r>
                <a:rPr lang="en-US" altLang="zh-CN" dirty="0" smtClean="0">
                  <a:solidFill>
                    <a:srgbClr val="FFFFFF"/>
                  </a:solidFill>
                </a:rPr>
                <a:t>3.20</a:t>
              </a:r>
              <a:r>
                <a:rPr lang="zh-CN" altLang="en-US" dirty="0" smtClean="0">
                  <a:solidFill>
                    <a:srgbClr val="FFFFFF"/>
                  </a:solidFill>
                </a:rPr>
                <a:t>世纪</a:t>
              </a:r>
              <a:r>
                <a:rPr lang="en-US" altLang="zh-CN" dirty="0" smtClean="0">
                  <a:solidFill>
                    <a:srgbClr val="FFFFFF"/>
                  </a:solidFill>
                </a:rPr>
                <a:t>90</a:t>
              </a:r>
              <a:r>
                <a:rPr lang="zh-CN" altLang="en-US" dirty="0" smtClean="0">
                  <a:solidFill>
                    <a:srgbClr val="FFFFFF"/>
                  </a:solidFill>
                </a:rPr>
                <a:t>年代至今</a:t>
              </a:r>
              <a:endParaRPr lang="en-US" altLang="zh-CN" dirty="0">
                <a:solidFill>
                  <a:srgbClr val="FFFFFF"/>
                </a:solidFill>
              </a:endParaRPr>
            </a:p>
          </p:txBody>
        </p:sp>
        <p:sp>
          <p:nvSpPr>
            <p:cNvPr id="3080" name="MH_Other_1"/>
            <p:cNvSpPr>
              <a:spLocks noChangeArrowheads="1"/>
            </p:cNvSpPr>
            <p:nvPr>
              <p:custDataLst>
                <p:tags r:id="rId7"/>
              </p:custDataLst>
            </p:nvPr>
          </p:nvSpPr>
          <p:spPr bwMode="auto">
            <a:xfrm>
              <a:off x="3092450" y="5505450"/>
              <a:ext cx="242888" cy="2428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eaVert" bIns="133200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eaLnBrk="1" hangingPunct="1">
                <a:lnSpc>
                  <a:spcPct val="120000"/>
                </a:lnSpc>
                <a:defRPr/>
              </a:pPr>
              <a:endParaRPr lang="zh-CN" altLang="en-US" sz="1600">
                <a:solidFill>
                  <a:srgbClr val="FFFFFF"/>
                </a:solidFill>
                <a:latin typeface="+mn-lt"/>
                <a:ea typeface="+mn-ea"/>
              </a:endParaRPr>
            </a:p>
          </p:txBody>
        </p:sp>
      </p:grpSp>
      <p:grpSp>
        <p:nvGrpSpPr>
          <p:cNvPr id="5" name="组合 4"/>
          <p:cNvGrpSpPr/>
          <p:nvPr/>
        </p:nvGrpSpPr>
        <p:grpSpPr>
          <a:xfrm>
            <a:off x="6317533" y="2271297"/>
            <a:ext cx="4778222" cy="2747311"/>
            <a:chOff x="6317533" y="2271297"/>
            <a:chExt cx="4778222" cy="2747311"/>
          </a:xfrm>
        </p:grpSpPr>
        <p:sp>
          <p:nvSpPr>
            <p:cNvPr id="32" name="MH_Other_2"/>
            <p:cNvSpPr/>
            <p:nvPr>
              <p:custDataLst>
                <p:tags r:id="rId2"/>
              </p:custDataLst>
            </p:nvPr>
          </p:nvSpPr>
          <p:spPr>
            <a:xfrm>
              <a:off x="6317533" y="2271297"/>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sp>
          <p:nvSpPr>
            <p:cNvPr id="34" name="MH_Other_3"/>
            <p:cNvSpPr/>
            <p:nvPr>
              <p:custDataLst>
                <p:tags r:id="rId3"/>
              </p:custDataLst>
            </p:nvPr>
          </p:nvSpPr>
          <p:spPr>
            <a:xfrm rot="10800000">
              <a:off x="10708405" y="4631258"/>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grpSp>
      <p:grpSp>
        <p:nvGrpSpPr>
          <p:cNvPr id="2" name="组合 1"/>
          <p:cNvGrpSpPr/>
          <p:nvPr/>
        </p:nvGrpSpPr>
        <p:grpSpPr>
          <a:xfrm>
            <a:off x="567531" y="457653"/>
            <a:ext cx="614363" cy="392543"/>
            <a:chOff x="3672114" y="-827314"/>
            <a:chExt cx="396844" cy="142875"/>
          </a:xfrm>
        </p:grpSpPr>
        <p:cxnSp>
          <p:nvCxnSpPr>
            <p:cNvPr id="4" name="直接连接符 3"/>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8" name="文本框 7"/>
          <p:cNvSpPr txBox="1"/>
          <p:nvPr/>
        </p:nvSpPr>
        <p:spPr>
          <a:xfrm>
            <a:off x="1444625" y="361950"/>
            <a:ext cx="5066583" cy="584775"/>
          </a:xfrm>
          <a:prstGeom prst="rect">
            <a:avLst/>
          </a:prstGeom>
          <a:noFill/>
        </p:spPr>
        <p:txBody>
          <a:bodyPr wrap="square" rtlCol="0">
            <a:spAutoFit/>
            <a:scene3d>
              <a:camera prst="orthographicFront"/>
              <a:lightRig rig="threePt" dir="t"/>
            </a:scene3d>
            <a:sp3d contourW="12700"/>
          </a:bodyPr>
          <a:lstStyle/>
          <a:p>
            <a:r>
              <a:rPr lang="zh-CN" altLang="en-US" sz="3200" dirty="0"/>
              <a:t>中国各历史时期的音乐</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9" name="矩形 8"/>
          <p:cNvSpPr/>
          <p:nvPr/>
        </p:nvSpPr>
        <p:spPr>
          <a:xfrm>
            <a:off x="7045626" y="2548087"/>
            <a:ext cx="3844321" cy="497957"/>
          </a:xfrm>
          <a:prstGeom prst="rect">
            <a:avLst/>
          </a:prstGeom>
        </p:spPr>
        <p:txBody>
          <a:bodyPr wrap="none">
            <a:spAutoFit/>
          </a:bodyPr>
          <a:lstStyle/>
          <a:p>
            <a:pPr algn="ctr">
              <a:lnSpc>
                <a:spcPct val="120000"/>
              </a:lnSpc>
            </a:pPr>
            <a:r>
              <a:rPr lang="zh-CN" altLang="en-US" sz="2400" dirty="0">
                <a:solidFill>
                  <a:schemeClr val="tx1">
                    <a:lumMod val="65000"/>
                    <a:lumOff val="35000"/>
                  </a:schemeClr>
                </a:solidFill>
                <a:latin typeface="+mj-ea"/>
                <a:ea typeface="+mj-ea"/>
              </a:rPr>
              <a:t>第十节   近现代时期的音乐</a:t>
            </a:r>
          </a:p>
        </p:txBody>
      </p:sp>
      <p:sp>
        <p:nvSpPr>
          <p:cNvPr id="10" name="矩形 9"/>
          <p:cNvSpPr/>
          <p:nvPr/>
        </p:nvSpPr>
        <p:spPr>
          <a:xfrm>
            <a:off x="7915259" y="3294247"/>
            <a:ext cx="1980030" cy="461665"/>
          </a:xfrm>
          <a:prstGeom prst="rect">
            <a:avLst/>
          </a:prstGeom>
        </p:spPr>
        <p:txBody>
          <a:bodyPr wrap="none">
            <a:spAutoFit/>
          </a:bodyPr>
          <a:lstStyle/>
          <a:p>
            <a:pPr algn="ctr">
              <a:lnSpc>
                <a:spcPct val="120000"/>
              </a:lnSpc>
            </a:pPr>
            <a:r>
              <a:rPr lang="zh-CN" altLang="en-US" sz="2000" dirty="0">
                <a:solidFill>
                  <a:schemeClr val="tx1">
                    <a:lumMod val="50000"/>
                    <a:lumOff val="50000"/>
                  </a:schemeClr>
                </a:solidFill>
                <a:latin typeface="+mn-ea"/>
              </a:rPr>
              <a:t>现</a:t>
            </a:r>
            <a:r>
              <a:rPr lang="zh-CN" altLang="en-US" sz="2000" dirty="0" smtClean="0">
                <a:solidFill>
                  <a:schemeClr val="tx1">
                    <a:lumMod val="50000"/>
                    <a:lumOff val="50000"/>
                  </a:schemeClr>
                </a:solidFill>
                <a:latin typeface="+mn-ea"/>
              </a:rPr>
              <a:t>代时期的音乐</a:t>
            </a:r>
            <a:endParaRPr lang="zh-CN" altLang="en-US" sz="2000" dirty="0">
              <a:solidFill>
                <a:schemeClr val="tx1">
                  <a:lumMod val="50000"/>
                  <a:lumOff val="50000"/>
                </a:schemeClr>
              </a:solidFill>
              <a:latin typeface="+mn-ea"/>
            </a:endParaRPr>
          </a:p>
        </p:txBody>
      </p:sp>
    </p:spTree>
    <p:custDataLst>
      <p:tags r:id="rId1"/>
    </p:custDataLst>
    <p:extLst>
      <p:ext uri="{BB962C8B-B14F-4D97-AF65-F5344CB8AC3E}">
        <p14:creationId xmlns:p14="http://schemas.microsoft.com/office/powerpoint/2010/main" val="33625481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5679281" y="2678110"/>
            <a:ext cx="3541486" cy="1818236"/>
          </a:xfrm>
          <a:prstGeom prst="rect">
            <a:avLst/>
          </a:prstGeom>
        </p:spPr>
      </p:pic>
      <p:sp>
        <p:nvSpPr>
          <p:cNvPr id="3" name="文本框 2"/>
          <p:cNvSpPr txBox="1"/>
          <p:nvPr/>
        </p:nvSpPr>
        <p:spPr>
          <a:xfrm>
            <a:off x="2243138" y="1082783"/>
            <a:ext cx="6872287" cy="1323439"/>
          </a:xfrm>
          <a:prstGeom prst="rect">
            <a:avLst/>
          </a:prstGeom>
          <a:noFill/>
        </p:spPr>
        <p:txBody>
          <a:bodyPr wrap="square" rtlCol="0">
            <a:spAutoFit/>
            <a:scene3d>
              <a:camera prst="orthographicFront"/>
              <a:lightRig rig="threePt" dir="t"/>
            </a:scene3d>
            <a:sp3d contourW="12700"/>
          </a:bodyPr>
          <a:lstStyle/>
          <a:p>
            <a:pPr algn="ctr"/>
            <a:r>
              <a:rPr lang="zh-CN" altLang="en-US" sz="4000" dirty="0"/>
              <a:t>第一章　音乐艺术与音乐鉴赏 </a:t>
            </a:r>
            <a:br>
              <a:rPr lang="zh-CN" altLang="en-US" sz="4000" dirty="0"/>
            </a:br>
            <a:endParaRPr lang="zh-CN" altLang="en-US" sz="4000" dirty="0">
              <a:solidFill>
                <a:schemeClr val="accent1"/>
              </a:solidFill>
              <a:latin typeface="迷你简准圆" panose="03000509000000000000" pitchFamily="65" charset="-122"/>
              <a:ea typeface="迷你简准圆" panose="03000509000000000000" pitchFamily="65" charset="-122"/>
            </a:endParaRPr>
          </a:p>
        </p:txBody>
      </p:sp>
      <p:sp>
        <p:nvSpPr>
          <p:cNvPr id="4" name="文本框 3"/>
          <p:cNvSpPr txBox="1"/>
          <p:nvPr/>
        </p:nvSpPr>
        <p:spPr>
          <a:xfrm>
            <a:off x="1044292" y="2117634"/>
            <a:ext cx="2850525" cy="1200329"/>
          </a:xfrm>
          <a:prstGeom prst="rect">
            <a:avLst/>
          </a:prstGeom>
          <a:noFill/>
        </p:spPr>
        <p:txBody>
          <a:bodyPr wrap="square" rtlCol="0">
            <a:spAutoFit/>
            <a:scene3d>
              <a:camera prst="orthographicFront"/>
              <a:lightRig rig="threePt" dir="t"/>
            </a:scene3d>
            <a:sp3d contourW="12700"/>
          </a:bodyPr>
          <a:lstStyle/>
          <a:p>
            <a:pPr algn="ctr"/>
            <a:r>
              <a:rPr lang="zh-CN" altLang="en-US" sz="3600" dirty="0"/>
              <a:t>学习目标 </a:t>
            </a:r>
            <a:br>
              <a:rPr lang="zh-CN" altLang="en-US" sz="3600" dirty="0"/>
            </a:br>
            <a:endParaRPr lang="zh-CN" altLang="en-US" sz="3600" dirty="0">
              <a:solidFill>
                <a:schemeClr val="accent1"/>
              </a:solidFill>
              <a:latin typeface="迷你简准圆" panose="03000509000000000000" pitchFamily="65" charset="-122"/>
              <a:ea typeface="迷你简准圆" panose="03000509000000000000" pitchFamily="65" charset="-122"/>
            </a:endParaRPr>
          </a:p>
        </p:txBody>
      </p:sp>
      <p:sp>
        <p:nvSpPr>
          <p:cNvPr id="5" name="文本框 4"/>
          <p:cNvSpPr txBox="1"/>
          <p:nvPr/>
        </p:nvSpPr>
        <p:spPr>
          <a:xfrm>
            <a:off x="1501321" y="3821688"/>
            <a:ext cx="6560458" cy="1846659"/>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000" dirty="0"/>
              <a:t>◇了解音乐艺术的起源与发展</a:t>
            </a:r>
            <a:br>
              <a:rPr lang="zh-CN" altLang="en-US" sz="2000" dirty="0"/>
            </a:br>
            <a:r>
              <a:rPr lang="zh-CN" altLang="en-US" sz="2000" dirty="0"/>
              <a:t>◇掌握音乐艺术的特性与要素</a:t>
            </a:r>
            <a:br>
              <a:rPr lang="zh-CN" altLang="en-US" sz="2000" dirty="0"/>
            </a:br>
            <a:r>
              <a:rPr lang="zh-CN" altLang="en-US" sz="2000" dirty="0"/>
              <a:t>◇理解音乐鉴赏的目的与意义</a:t>
            </a:r>
            <a:br>
              <a:rPr lang="zh-CN" altLang="en-US" sz="2000" dirty="0"/>
            </a:br>
            <a:r>
              <a:rPr lang="zh-CN" altLang="en-US" sz="2000" dirty="0"/>
              <a:t>◇学会如何进行音乐鉴赏 </a:t>
            </a:r>
            <a:br>
              <a:rPr lang="zh-CN" altLang="en-US" sz="2000" dirty="0"/>
            </a:br>
            <a:endParaRPr lang="en-US" altLang="zh-CN" sz="2000" dirty="0">
              <a:solidFill>
                <a:schemeClr val="bg1">
                  <a:lumMod val="50000"/>
                </a:schemeClr>
              </a:solidFill>
              <a:latin typeface="+mj-ea"/>
              <a:ea typeface="+mj-ea"/>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randombar(horizontal)">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9005856" y="2219863"/>
            <a:ext cx="3142770" cy="3477254"/>
            <a:chOff x="1850086" y="2050736"/>
            <a:chExt cx="3142770" cy="3477254"/>
          </a:xfrm>
        </p:grpSpPr>
        <p:sp>
          <p:nvSpPr>
            <p:cNvPr id="12" name="MH_Other_3"/>
            <p:cNvSpPr>
              <a:spLocks noChangeArrowheads="1"/>
            </p:cNvSpPr>
            <p:nvPr>
              <p:custDataLst>
                <p:tags r:id="rId11"/>
              </p:custDataLst>
            </p:nvPr>
          </p:nvSpPr>
          <p:spPr bwMode="auto">
            <a:xfrm rot="9999556" flipV="1">
              <a:off x="1944305" y="5206865"/>
              <a:ext cx="3048551" cy="103206"/>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a:defRPr/>
              </a:pPr>
              <a:endParaRPr lang="zh-CN" altLang="en-US" kern="0">
                <a:solidFill>
                  <a:sysClr val="windowText" lastClr="000000"/>
                </a:solidFill>
              </a:endParaRPr>
            </a:p>
          </p:txBody>
        </p:sp>
        <p:sp>
          <p:nvSpPr>
            <p:cNvPr id="4" name="MH_Text_1"/>
            <p:cNvSpPr/>
            <p:nvPr>
              <p:custDataLst>
                <p:tags r:id="rId12"/>
              </p:custDataLst>
            </p:nvPr>
          </p:nvSpPr>
          <p:spPr>
            <a:xfrm>
              <a:off x="2343236" y="2050736"/>
              <a:ext cx="2334047" cy="3477254"/>
            </a:xfrm>
            <a:custGeom>
              <a:avLst/>
              <a:gdLst>
                <a:gd name="connsiteX0" fmla="*/ 19050 w 1857375"/>
                <a:gd name="connsiteY0" fmla="*/ 0 h 2781300"/>
                <a:gd name="connsiteX1" fmla="*/ 1857375 w 1857375"/>
                <a:gd name="connsiteY1" fmla="*/ 457200 h 2781300"/>
                <a:gd name="connsiteX2" fmla="*/ 1857375 w 1857375"/>
                <a:gd name="connsiteY2" fmla="*/ 2343150 h 2781300"/>
                <a:gd name="connsiteX3" fmla="*/ 0 w 1857375"/>
                <a:gd name="connsiteY3" fmla="*/ 2781300 h 2781300"/>
                <a:gd name="connsiteX4" fmla="*/ 19050 w 1857375"/>
                <a:gd name="connsiteY4" fmla="*/ 0 h 2781300"/>
                <a:gd name="connsiteX0-1" fmla="*/ 0 w 1866900"/>
                <a:gd name="connsiteY0-2" fmla="*/ 0 h 2781300"/>
                <a:gd name="connsiteX1-3" fmla="*/ 1866900 w 1866900"/>
                <a:gd name="connsiteY1-4" fmla="*/ 457200 h 2781300"/>
                <a:gd name="connsiteX2-5" fmla="*/ 1866900 w 1866900"/>
                <a:gd name="connsiteY2-6" fmla="*/ 2343150 h 2781300"/>
                <a:gd name="connsiteX3-7" fmla="*/ 9525 w 1866900"/>
                <a:gd name="connsiteY3-8" fmla="*/ 2781300 h 2781300"/>
                <a:gd name="connsiteX4-9" fmla="*/ 0 w 1866900"/>
                <a:gd name="connsiteY4-10" fmla="*/ 0 h 27813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66900" h="2781300">
                  <a:moveTo>
                    <a:pt x="0" y="0"/>
                  </a:moveTo>
                  <a:lnTo>
                    <a:pt x="1866900" y="457200"/>
                  </a:lnTo>
                  <a:lnTo>
                    <a:pt x="1866900" y="2343150"/>
                  </a:lnTo>
                  <a:lnTo>
                    <a:pt x="9525" y="2781300"/>
                  </a:lnTo>
                  <a:lnTo>
                    <a:pt x="0" y="0"/>
                  </a:lnTo>
                  <a:close/>
                </a:path>
              </a:pathLst>
            </a:custGeom>
            <a:solidFill>
              <a:schemeClr val="accent1">
                <a:lumMod val="40000"/>
                <a:lumOff val="6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08000" tIns="90000" rIns="108000" bIns="90000" anchor="ctr">
              <a:normAutofit/>
            </a:bodyPr>
            <a:lstStyle/>
            <a:p>
              <a:pPr algn="ctr">
                <a:lnSpc>
                  <a:spcPct val="130000"/>
                </a:lnSpc>
                <a:defRPr/>
              </a:pPr>
              <a:endParaRPr lang="zh-CN" altLang="en-US" dirty="0">
                <a:solidFill>
                  <a:schemeClr val="accent1">
                    <a:lumMod val="75000"/>
                  </a:schemeClr>
                </a:solidFill>
              </a:endParaRPr>
            </a:p>
          </p:txBody>
        </p:sp>
        <p:sp>
          <p:nvSpPr>
            <p:cNvPr id="5" name="MH_SubTitle_1"/>
            <p:cNvSpPr/>
            <p:nvPr>
              <p:custDataLst>
                <p:tags r:id="rId13"/>
              </p:custDataLst>
            </p:nvPr>
          </p:nvSpPr>
          <p:spPr>
            <a:xfrm>
              <a:off x="1866900" y="2050736"/>
              <a:ext cx="500153" cy="3477254"/>
            </a:xfrm>
            <a:custGeom>
              <a:avLst/>
              <a:gdLst>
                <a:gd name="connsiteX0" fmla="*/ 0 w 400050"/>
                <a:gd name="connsiteY0" fmla="*/ 457200 h 2809875"/>
                <a:gd name="connsiteX1" fmla="*/ 390525 w 400050"/>
                <a:gd name="connsiteY1" fmla="*/ 0 h 2809875"/>
                <a:gd name="connsiteX2" fmla="*/ 400050 w 400050"/>
                <a:gd name="connsiteY2" fmla="*/ 2809875 h 2809875"/>
                <a:gd name="connsiteX3" fmla="*/ 0 w 400050"/>
                <a:gd name="connsiteY3" fmla="*/ 2343150 h 2809875"/>
                <a:gd name="connsiteX4" fmla="*/ 0 w 400050"/>
                <a:gd name="connsiteY4" fmla="*/ 457200 h 2809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050" h="2809875">
                  <a:moveTo>
                    <a:pt x="0" y="457200"/>
                  </a:moveTo>
                  <a:lnTo>
                    <a:pt x="390525" y="0"/>
                  </a:lnTo>
                  <a:lnTo>
                    <a:pt x="400050" y="2809875"/>
                  </a:lnTo>
                  <a:lnTo>
                    <a:pt x="0" y="2343150"/>
                  </a:lnTo>
                  <a:lnTo>
                    <a:pt x="0" y="457200"/>
                  </a:lnTo>
                  <a:close/>
                </a:path>
              </a:pathLst>
            </a:cu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a:defRPr/>
              </a:pPr>
              <a:endParaRPr lang="zh-CN" altLang="en-US" sz="2000" dirty="0">
                <a:solidFill>
                  <a:srgbClr val="FFFFFF"/>
                </a:solidFill>
              </a:endParaRPr>
            </a:p>
          </p:txBody>
        </p:sp>
        <p:sp>
          <p:nvSpPr>
            <p:cNvPr id="23" name="矩形 22"/>
            <p:cNvSpPr/>
            <p:nvPr/>
          </p:nvSpPr>
          <p:spPr>
            <a:xfrm>
              <a:off x="2630838" y="2967599"/>
              <a:ext cx="1618525" cy="330475"/>
            </a:xfrm>
            <a:prstGeom prst="rect">
              <a:avLst/>
            </a:prstGeom>
          </p:spPr>
          <p:txBody>
            <a:bodyPr wrap="square">
              <a:spAutoFit/>
              <a:scene3d>
                <a:camera prst="orthographicFront"/>
                <a:lightRig rig="threePt" dir="t"/>
              </a:scene3d>
              <a:sp3d contourW="12700"/>
            </a:bodyPr>
            <a:lstStyle/>
            <a:p>
              <a:pPr algn="just">
                <a:lnSpc>
                  <a:spcPct val="120000"/>
                </a:lnSpc>
              </a:pPr>
              <a:endParaRPr lang="zh-CN" altLang="en-US" sz="14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24" name="矩形 23"/>
            <p:cNvSpPr/>
            <p:nvPr/>
          </p:nvSpPr>
          <p:spPr>
            <a:xfrm>
              <a:off x="1850086" y="2769162"/>
              <a:ext cx="517065" cy="2091414"/>
            </a:xfrm>
            <a:prstGeom prst="rect">
              <a:avLst/>
            </a:prstGeom>
          </p:spPr>
          <p:txBody>
            <a:bodyPr vert="eaVert" wrap="square">
              <a:spAutoFit/>
              <a:scene3d>
                <a:camera prst="orthographicFront"/>
                <a:lightRig rig="threePt" dir="t"/>
              </a:scene3d>
              <a:sp3d contourW="12700"/>
            </a:bodyPr>
            <a:lstStyle/>
            <a:p>
              <a:pPr algn="ctr">
                <a:lnSpc>
                  <a:spcPct val="120000"/>
                </a:lnSpc>
              </a:pPr>
              <a:endParaRPr lang="zh-CN" altLang="en-US" b="1" dirty="0">
                <a:solidFill>
                  <a:schemeClr val="bg1"/>
                </a:solidFill>
                <a:latin typeface="迷你简准圆" panose="03000509000000000000" pitchFamily="65" charset="-122"/>
                <a:ea typeface="迷你简准圆" panose="03000509000000000000" pitchFamily="65" charset="-122"/>
              </a:endParaRPr>
            </a:p>
          </p:txBody>
        </p:sp>
      </p:grpSp>
      <p:grpSp>
        <p:nvGrpSpPr>
          <p:cNvPr id="10" name="组合 9"/>
          <p:cNvGrpSpPr/>
          <p:nvPr/>
        </p:nvGrpSpPr>
        <p:grpSpPr>
          <a:xfrm>
            <a:off x="3385935" y="2204834"/>
            <a:ext cx="3124488" cy="3477254"/>
            <a:chOff x="4656918" y="2050736"/>
            <a:chExt cx="3124488" cy="3477254"/>
          </a:xfrm>
        </p:grpSpPr>
        <p:sp>
          <p:nvSpPr>
            <p:cNvPr id="13" name="MH_Other_2"/>
            <p:cNvSpPr>
              <a:spLocks noChangeArrowheads="1"/>
            </p:cNvSpPr>
            <p:nvPr>
              <p:custDataLst>
                <p:tags r:id="rId8"/>
              </p:custDataLst>
            </p:nvPr>
          </p:nvSpPr>
          <p:spPr bwMode="auto">
            <a:xfrm rot="9999556" flipV="1">
              <a:off x="4732855" y="5218774"/>
              <a:ext cx="3048551" cy="103206"/>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a:defRPr/>
              </a:pPr>
              <a:endParaRPr lang="zh-CN" altLang="en-US" kern="0">
                <a:solidFill>
                  <a:sysClr val="windowText" lastClr="000000"/>
                </a:solidFill>
              </a:endParaRPr>
            </a:p>
          </p:txBody>
        </p:sp>
        <p:sp>
          <p:nvSpPr>
            <p:cNvPr id="6" name="MH_Text_2"/>
            <p:cNvSpPr/>
            <p:nvPr>
              <p:custDataLst>
                <p:tags r:id="rId9"/>
              </p:custDataLst>
            </p:nvPr>
          </p:nvSpPr>
          <p:spPr>
            <a:xfrm>
              <a:off x="5153619" y="2050736"/>
              <a:ext cx="2334047" cy="3477254"/>
            </a:xfrm>
            <a:custGeom>
              <a:avLst/>
              <a:gdLst>
                <a:gd name="connsiteX0" fmla="*/ 19050 w 1857375"/>
                <a:gd name="connsiteY0" fmla="*/ 0 h 2781300"/>
                <a:gd name="connsiteX1" fmla="*/ 1857375 w 1857375"/>
                <a:gd name="connsiteY1" fmla="*/ 457200 h 2781300"/>
                <a:gd name="connsiteX2" fmla="*/ 1857375 w 1857375"/>
                <a:gd name="connsiteY2" fmla="*/ 2343150 h 2781300"/>
                <a:gd name="connsiteX3" fmla="*/ 0 w 1857375"/>
                <a:gd name="connsiteY3" fmla="*/ 2781300 h 2781300"/>
                <a:gd name="connsiteX4" fmla="*/ 19050 w 1857375"/>
                <a:gd name="connsiteY4" fmla="*/ 0 h 2781300"/>
                <a:gd name="connsiteX0-1" fmla="*/ 0 w 1866900"/>
                <a:gd name="connsiteY0-2" fmla="*/ 0 h 2781300"/>
                <a:gd name="connsiteX1-3" fmla="*/ 1866900 w 1866900"/>
                <a:gd name="connsiteY1-4" fmla="*/ 457200 h 2781300"/>
                <a:gd name="connsiteX2-5" fmla="*/ 1866900 w 1866900"/>
                <a:gd name="connsiteY2-6" fmla="*/ 2343150 h 2781300"/>
                <a:gd name="connsiteX3-7" fmla="*/ 9525 w 1866900"/>
                <a:gd name="connsiteY3-8" fmla="*/ 2781300 h 2781300"/>
                <a:gd name="connsiteX4-9" fmla="*/ 0 w 1866900"/>
                <a:gd name="connsiteY4-10" fmla="*/ 0 h 27813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66900" h="2781300">
                  <a:moveTo>
                    <a:pt x="0" y="0"/>
                  </a:moveTo>
                  <a:lnTo>
                    <a:pt x="1866900" y="457200"/>
                  </a:lnTo>
                  <a:lnTo>
                    <a:pt x="1866900" y="2343150"/>
                  </a:lnTo>
                  <a:lnTo>
                    <a:pt x="9525" y="2781300"/>
                  </a:lnTo>
                  <a:lnTo>
                    <a:pt x="0" y="0"/>
                  </a:lnTo>
                  <a:close/>
                </a:path>
              </a:pathLst>
            </a:custGeom>
            <a:solidFill>
              <a:schemeClr val="accent2">
                <a:lumMod val="40000"/>
                <a:lumOff val="6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08000" tIns="90000" rIns="108000" bIns="90000" anchor="ctr">
              <a:normAutofit/>
            </a:bodyPr>
            <a:lstStyle/>
            <a:p>
              <a:pPr algn="ctr">
                <a:lnSpc>
                  <a:spcPct val="130000"/>
                </a:lnSpc>
                <a:defRPr/>
              </a:pPr>
              <a:endParaRPr lang="zh-CN" altLang="en-US" dirty="0">
                <a:solidFill>
                  <a:schemeClr val="accent2">
                    <a:lumMod val="75000"/>
                  </a:schemeClr>
                </a:solidFill>
              </a:endParaRPr>
            </a:p>
          </p:txBody>
        </p:sp>
        <p:sp>
          <p:nvSpPr>
            <p:cNvPr id="7" name="MH_SubTitle_2"/>
            <p:cNvSpPr/>
            <p:nvPr>
              <p:custDataLst>
                <p:tags r:id="rId10"/>
              </p:custDataLst>
            </p:nvPr>
          </p:nvSpPr>
          <p:spPr>
            <a:xfrm>
              <a:off x="4677283" y="2050736"/>
              <a:ext cx="500153" cy="3477254"/>
            </a:xfrm>
            <a:custGeom>
              <a:avLst/>
              <a:gdLst>
                <a:gd name="connsiteX0" fmla="*/ 0 w 400050"/>
                <a:gd name="connsiteY0" fmla="*/ 457200 h 2809875"/>
                <a:gd name="connsiteX1" fmla="*/ 390525 w 400050"/>
                <a:gd name="connsiteY1" fmla="*/ 0 h 2809875"/>
                <a:gd name="connsiteX2" fmla="*/ 400050 w 400050"/>
                <a:gd name="connsiteY2" fmla="*/ 2809875 h 2809875"/>
                <a:gd name="connsiteX3" fmla="*/ 0 w 400050"/>
                <a:gd name="connsiteY3" fmla="*/ 2343150 h 2809875"/>
                <a:gd name="connsiteX4" fmla="*/ 0 w 400050"/>
                <a:gd name="connsiteY4" fmla="*/ 457200 h 2809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050" h="2809875">
                  <a:moveTo>
                    <a:pt x="0" y="457200"/>
                  </a:moveTo>
                  <a:lnTo>
                    <a:pt x="390525" y="0"/>
                  </a:lnTo>
                  <a:lnTo>
                    <a:pt x="400050" y="2809875"/>
                  </a:lnTo>
                  <a:lnTo>
                    <a:pt x="0" y="2343150"/>
                  </a:lnTo>
                  <a:lnTo>
                    <a:pt x="0" y="457200"/>
                  </a:lnTo>
                  <a:close/>
                </a:path>
              </a:pathLst>
            </a:custGeom>
            <a:solidFill>
              <a:schemeClr val="accent2"/>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a:defRPr/>
              </a:pPr>
              <a:endParaRPr lang="zh-CN" altLang="en-US" sz="2000" dirty="0">
                <a:solidFill>
                  <a:srgbClr val="FFFFFF"/>
                </a:solidFill>
              </a:endParaRPr>
            </a:p>
          </p:txBody>
        </p:sp>
        <p:sp>
          <p:nvSpPr>
            <p:cNvPr id="25" name="矩形 24"/>
            <p:cNvSpPr/>
            <p:nvPr/>
          </p:nvSpPr>
          <p:spPr>
            <a:xfrm>
              <a:off x="5541113" y="2967599"/>
              <a:ext cx="1618525" cy="330475"/>
            </a:xfrm>
            <a:prstGeom prst="rect">
              <a:avLst/>
            </a:prstGeom>
          </p:spPr>
          <p:txBody>
            <a:bodyPr wrap="square">
              <a:spAutoFit/>
              <a:scene3d>
                <a:camera prst="orthographicFront"/>
                <a:lightRig rig="threePt" dir="t"/>
              </a:scene3d>
              <a:sp3d contourW="12700"/>
            </a:bodyPr>
            <a:lstStyle/>
            <a:p>
              <a:pPr algn="just">
                <a:lnSpc>
                  <a:spcPct val="120000"/>
                </a:lnSpc>
              </a:pPr>
              <a:endParaRPr lang="zh-CN" altLang="en-US" sz="14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27" name="矩形 26"/>
            <p:cNvSpPr/>
            <p:nvPr/>
          </p:nvSpPr>
          <p:spPr>
            <a:xfrm>
              <a:off x="4656918" y="2769162"/>
              <a:ext cx="517065" cy="2091414"/>
            </a:xfrm>
            <a:prstGeom prst="rect">
              <a:avLst/>
            </a:prstGeom>
          </p:spPr>
          <p:txBody>
            <a:bodyPr vert="eaVert" wrap="square">
              <a:spAutoFit/>
              <a:scene3d>
                <a:camera prst="orthographicFront"/>
                <a:lightRig rig="threePt" dir="t"/>
              </a:scene3d>
              <a:sp3d contourW="12700"/>
            </a:bodyPr>
            <a:lstStyle/>
            <a:p>
              <a:pPr algn="ctr">
                <a:lnSpc>
                  <a:spcPct val="120000"/>
                </a:lnSpc>
              </a:pPr>
              <a:endParaRPr lang="zh-CN" altLang="en-US" b="1" dirty="0">
                <a:solidFill>
                  <a:schemeClr val="bg1"/>
                </a:solidFill>
                <a:latin typeface="迷你简准圆" panose="03000509000000000000" pitchFamily="65" charset="-122"/>
                <a:ea typeface="迷你简准圆" panose="03000509000000000000" pitchFamily="65" charset="-122"/>
              </a:endParaRPr>
            </a:p>
          </p:txBody>
        </p:sp>
      </p:grpSp>
      <p:grpSp>
        <p:nvGrpSpPr>
          <p:cNvPr id="11" name="组合 10"/>
          <p:cNvGrpSpPr/>
          <p:nvPr/>
        </p:nvGrpSpPr>
        <p:grpSpPr>
          <a:xfrm>
            <a:off x="6217332" y="2201764"/>
            <a:ext cx="3174352" cy="3477254"/>
            <a:chOff x="7480948" y="2050736"/>
            <a:chExt cx="3174352" cy="3477254"/>
          </a:xfrm>
        </p:grpSpPr>
        <p:sp>
          <p:nvSpPr>
            <p:cNvPr id="14" name="MH_Other_1"/>
            <p:cNvSpPr>
              <a:spLocks noChangeArrowheads="1"/>
            </p:cNvSpPr>
            <p:nvPr>
              <p:custDataLst>
                <p:tags r:id="rId5"/>
              </p:custDataLst>
            </p:nvPr>
          </p:nvSpPr>
          <p:spPr bwMode="auto">
            <a:xfrm rot="9999556" flipV="1">
              <a:off x="7606749" y="5206865"/>
              <a:ext cx="3048551" cy="103206"/>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a:defRPr/>
              </a:pPr>
              <a:endParaRPr lang="zh-CN" altLang="en-US" kern="0">
                <a:solidFill>
                  <a:sysClr val="windowText" lastClr="000000"/>
                </a:solidFill>
              </a:endParaRPr>
            </a:p>
          </p:txBody>
        </p:sp>
        <p:sp>
          <p:nvSpPr>
            <p:cNvPr id="8" name="MH_Text_3"/>
            <p:cNvSpPr/>
            <p:nvPr>
              <p:custDataLst>
                <p:tags r:id="rId6"/>
              </p:custDataLst>
            </p:nvPr>
          </p:nvSpPr>
          <p:spPr>
            <a:xfrm>
              <a:off x="7964001" y="2050736"/>
              <a:ext cx="2334047" cy="3477254"/>
            </a:xfrm>
            <a:custGeom>
              <a:avLst/>
              <a:gdLst>
                <a:gd name="connsiteX0" fmla="*/ 19050 w 1857375"/>
                <a:gd name="connsiteY0" fmla="*/ 0 h 2781300"/>
                <a:gd name="connsiteX1" fmla="*/ 1857375 w 1857375"/>
                <a:gd name="connsiteY1" fmla="*/ 457200 h 2781300"/>
                <a:gd name="connsiteX2" fmla="*/ 1857375 w 1857375"/>
                <a:gd name="connsiteY2" fmla="*/ 2343150 h 2781300"/>
                <a:gd name="connsiteX3" fmla="*/ 0 w 1857375"/>
                <a:gd name="connsiteY3" fmla="*/ 2781300 h 2781300"/>
                <a:gd name="connsiteX4" fmla="*/ 19050 w 1857375"/>
                <a:gd name="connsiteY4" fmla="*/ 0 h 2781300"/>
                <a:gd name="connsiteX0-1" fmla="*/ 0 w 1866900"/>
                <a:gd name="connsiteY0-2" fmla="*/ 0 h 2781300"/>
                <a:gd name="connsiteX1-3" fmla="*/ 1866900 w 1866900"/>
                <a:gd name="connsiteY1-4" fmla="*/ 457200 h 2781300"/>
                <a:gd name="connsiteX2-5" fmla="*/ 1866900 w 1866900"/>
                <a:gd name="connsiteY2-6" fmla="*/ 2343150 h 2781300"/>
                <a:gd name="connsiteX3-7" fmla="*/ 9525 w 1866900"/>
                <a:gd name="connsiteY3-8" fmla="*/ 2781300 h 2781300"/>
                <a:gd name="connsiteX4-9" fmla="*/ 0 w 1866900"/>
                <a:gd name="connsiteY4-10" fmla="*/ 0 h 27813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66900" h="2781300">
                  <a:moveTo>
                    <a:pt x="0" y="0"/>
                  </a:moveTo>
                  <a:lnTo>
                    <a:pt x="1866900" y="457200"/>
                  </a:lnTo>
                  <a:lnTo>
                    <a:pt x="1866900" y="2343150"/>
                  </a:lnTo>
                  <a:lnTo>
                    <a:pt x="9525" y="2781300"/>
                  </a:lnTo>
                  <a:lnTo>
                    <a:pt x="0" y="0"/>
                  </a:lnTo>
                  <a:close/>
                </a:path>
              </a:pathLst>
            </a:custGeom>
            <a:solidFill>
              <a:schemeClr val="accent3">
                <a:lumMod val="40000"/>
                <a:lumOff val="6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08000" tIns="90000" rIns="108000" bIns="90000" anchor="ctr">
              <a:normAutofit/>
            </a:bodyPr>
            <a:lstStyle/>
            <a:p>
              <a:pPr algn="ctr">
                <a:lnSpc>
                  <a:spcPct val="130000"/>
                </a:lnSpc>
                <a:defRPr/>
              </a:pPr>
              <a:endParaRPr lang="zh-CN" altLang="en-US" dirty="0">
                <a:solidFill>
                  <a:schemeClr val="accent3">
                    <a:lumMod val="75000"/>
                  </a:schemeClr>
                </a:solidFill>
              </a:endParaRPr>
            </a:p>
          </p:txBody>
        </p:sp>
        <p:sp>
          <p:nvSpPr>
            <p:cNvPr id="9" name="MH_SubTitle_3"/>
            <p:cNvSpPr/>
            <p:nvPr>
              <p:custDataLst>
                <p:tags r:id="rId7"/>
              </p:custDataLst>
            </p:nvPr>
          </p:nvSpPr>
          <p:spPr>
            <a:xfrm>
              <a:off x="7487665" y="2050736"/>
              <a:ext cx="500153" cy="3477254"/>
            </a:xfrm>
            <a:custGeom>
              <a:avLst/>
              <a:gdLst>
                <a:gd name="connsiteX0" fmla="*/ 0 w 400050"/>
                <a:gd name="connsiteY0" fmla="*/ 457200 h 2809875"/>
                <a:gd name="connsiteX1" fmla="*/ 390525 w 400050"/>
                <a:gd name="connsiteY1" fmla="*/ 0 h 2809875"/>
                <a:gd name="connsiteX2" fmla="*/ 400050 w 400050"/>
                <a:gd name="connsiteY2" fmla="*/ 2809875 h 2809875"/>
                <a:gd name="connsiteX3" fmla="*/ 0 w 400050"/>
                <a:gd name="connsiteY3" fmla="*/ 2343150 h 2809875"/>
                <a:gd name="connsiteX4" fmla="*/ 0 w 400050"/>
                <a:gd name="connsiteY4" fmla="*/ 457200 h 2809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050" h="2809875">
                  <a:moveTo>
                    <a:pt x="0" y="457200"/>
                  </a:moveTo>
                  <a:lnTo>
                    <a:pt x="390525" y="0"/>
                  </a:lnTo>
                  <a:lnTo>
                    <a:pt x="400050" y="2809875"/>
                  </a:lnTo>
                  <a:lnTo>
                    <a:pt x="0" y="2343150"/>
                  </a:lnTo>
                  <a:lnTo>
                    <a:pt x="0" y="457200"/>
                  </a:lnTo>
                  <a:close/>
                </a:path>
              </a:pathLst>
            </a:custGeom>
            <a:solidFill>
              <a:schemeClr val="accent3"/>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a:defRPr/>
              </a:pPr>
              <a:endParaRPr lang="zh-CN" altLang="en-US" sz="2000" dirty="0">
                <a:solidFill>
                  <a:srgbClr val="FFFFFF"/>
                </a:solidFill>
              </a:endParaRPr>
            </a:p>
          </p:txBody>
        </p:sp>
        <p:sp>
          <p:nvSpPr>
            <p:cNvPr id="26" name="矩形 25"/>
            <p:cNvSpPr/>
            <p:nvPr/>
          </p:nvSpPr>
          <p:spPr>
            <a:xfrm>
              <a:off x="8315845" y="2967599"/>
              <a:ext cx="1618525" cy="330475"/>
            </a:xfrm>
            <a:prstGeom prst="rect">
              <a:avLst/>
            </a:prstGeom>
          </p:spPr>
          <p:txBody>
            <a:bodyPr wrap="square">
              <a:spAutoFit/>
              <a:scene3d>
                <a:camera prst="orthographicFront"/>
                <a:lightRig rig="threePt" dir="t"/>
              </a:scene3d>
              <a:sp3d contourW="12700"/>
            </a:bodyPr>
            <a:lstStyle/>
            <a:p>
              <a:pPr algn="just">
                <a:lnSpc>
                  <a:spcPct val="120000"/>
                </a:lnSpc>
              </a:pPr>
              <a:endParaRPr lang="zh-CN" altLang="en-US" sz="14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28" name="矩形 27"/>
            <p:cNvSpPr/>
            <p:nvPr/>
          </p:nvSpPr>
          <p:spPr>
            <a:xfrm>
              <a:off x="7480948" y="2769162"/>
              <a:ext cx="517065" cy="2091414"/>
            </a:xfrm>
            <a:prstGeom prst="rect">
              <a:avLst/>
            </a:prstGeom>
          </p:spPr>
          <p:txBody>
            <a:bodyPr vert="eaVert" wrap="square">
              <a:spAutoFit/>
              <a:scene3d>
                <a:camera prst="orthographicFront"/>
                <a:lightRig rig="threePt" dir="t"/>
              </a:scene3d>
              <a:sp3d contourW="12700"/>
            </a:bodyPr>
            <a:lstStyle/>
            <a:p>
              <a:pPr algn="ctr">
                <a:lnSpc>
                  <a:spcPct val="120000"/>
                </a:lnSpc>
              </a:pPr>
              <a:endParaRPr lang="zh-CN" altLang="en-US" b="1" dirty="0">
                <a:solidFill>
                  <a:schemeClr val="bg1"/>
                </a:solidFill>
                <a:latin typeface="迷你简准圆" panose="03000509000000000000" pitchFamily="65" charset="-122"/>
                <a:ea typeface="迷你简准圆" panose="03000509000000000000" pitchFamily="65" charset="-122"/>
              </a:endParaRPr>
            </a:p>
          </p:txBody>
        </p:sp>
      </p:grpSp>
      <p:grpSp>
        <p:nvGrpSpPr>
          <p:cNvPr id="2" name="组合 1"/>
          <p:cNvGrpSpPr/>
          <p:nvPr/>
        </p:nvGrpSpPr>
        <p:grpSpPr>
          <a:xfrm>
            <a:off x="567531" y="457653"/>
            <a:ext cx="614363" cy="392543"/>
            <a:chOff x="3672114" y="-827314"/>
            <a:chExt cx="396844" cy="142875"/>
          </a:xfrm>
        </p:grpSpPr>
        <p:cxnSp>
          <p:nvCxnSpPr>
            <p:cNvPr id="22" name="直接连接符 21"/>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31" name="文本框 30"/>
          <p:cNvSpPr txBox="1"/>
          <p:nvPr/>
        </p:nvSpPr>
        <p:spPr>
          <a:xfrm>
            <a:off x="1444625" y="361950"/>
            <a:ext cx="3850005" cy="1077218"/>
          </a:xfrm>
          <a:prstGeom prst="rect">
            <a:avLst/>
          </a:prstGeom>
          <a:noFill/>
        </p:spPr>
        <p:txBody>
          <a:bodyPr wrap="square" rtlCol="0">
            <a:spAutoFit/>
            <a:scene3d>
              <a:camera prst="orthographicFront"/>
              <a:lightRig rig="threePt" dir="t"/>
            </a:scene3d>
            <a:sp3d contourW="12700"/>
          </a:bodyPr>
          <a:lstStyle/>
          <a:p>
            <a:r>
              <a:rPr lang="zh-CN" altLang="en-US" sz="3200" dirty="0"/>
              <a:t>拓展思考 </a:t>
            </a:r>
            <a:br>
              <a:rPr lang="zh-CN" altLang="en-US" sz="3200" dirty="0"/>
            </a:b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16" name="矩形 15"/>
          <p:cNvSpPr/>
          <p:nvPr/>
        </p:nvSpPr>
        <p:spPr>
          <a:xfrm>
            <a:off x="1281715" y="3066846"/>
            <a:ext cx="2539942" cy="369332"/>
          </a:xfrm>
          <a:prstGeom prst="rect">
            <a:avLst/>
          </a:prstGeom>
        </p:spPr>
        <p:txBody>
          <a:bodyPr wrap="square">
            <a:spAutoFit/>
          </a:bodyPr>
          <a:lstStyle/>
          <a:p>
            <a:r>
              <a:rPr lang="en-US" altLang="zh-CN" dirty="0"/>
              <a:t>1. </a:t>
            </a:r>
            <a:r>
              <a:rPr lang="zh-CN" altLang="en-US" dirty="0"/>
              <a:t>音乐的起源是</a:t>
            </a:r>
            <a:r>
              <a:rPr lang="zh-CN" altLang="en-US" dirty="0" smtClean="0"/>
              <a:t>什么</a:t>
            </a:r>
            <a:endParaRPr lang="zh-CN" altLang="en-US" dirty="0"/>
          </a:p>
        </p:txBody>
      </p:sp>
      <p:sp>
        <p:nvSpPr>
          <p:cNvPr id="18" name="矩形 17"/>
          <p:cNvSpPr/>
          <p:nvPr/>
        </p:nvSpPr>
        <p:spPr>
          <a:xfrm>
            <a:off x="3601603" y="3121696"/>
            <a:ext cx="2601441" cy="1200329"/>
          </a:xfrm>
          <a:prstGeom prst="rect">
            <a:avLst/>
          </a:prstGeom>
        </p:spPr>
        <p:txBody>
          <a:bodyPr wrap="square">
            <a:spAutoFit/>
          </a:bodyPr>
          <a:lstStyle/>
          <a:p>
            <a:r>
              <a:rPr lang="en-US" altLang="zh-CN" dirty="0"/>
              <a:t>2</a:t>
            </a:r>
            <a:r>
              <a:rPr lang="en-US" altLang="zh-CN" dirty="0" smtClean="0"/>
              <a:t>.</a:t>
            </a:r>
            <a:r>
              <a:rPr lang="zh-CN" altLang="en-US" dirty="0"/>
              <a:t>简述汉乐府的产生及包含的主要声调。 </a:t>
            </a:r>
            <a:br>
              <a:rPr lang="zh-CN" altLang="en-US" dirty="0"/>
            </a:br>
            <a:r>
              <a:rPr lang="zh-CN" altLang="en-US" dirty="0"/>
              <a:t/>
            </a:r>
            <a:br>
              <a:rPr lang="zh-CN" altLang="en-US" dirty="0"/>
            </a:br>
            <a:endParaRPr lang="zh-CN" altLang="en-US" dirty="0"/>
          </a:p>
        </p:txBody>
      </p:sp>
      <p:grpSp>
        <p:nvGrpSpPr>
          <p:cNvPr id="32" name="组合 31"/>
          <p:cNvGrpSpPr/>
          <p:nvPr/>
        </p:nvGrpSpPr>
        <p:grpSpPr>
          <a:xfrm>
            <a:off x="624203" y="2203136"/>
            <a:ext cx="3142770" cy="3477254"/>
            <a:chOff x="1850086" y="2050736"/>
            <a:chExt cx="3142770" cy="3477254"/>
          </a:xfrm>
        </p:grpSpPr>
        <p:sp>
          <p:nvSpPr>
            <p:cNvPr id="33" name="MH_Other_3"/>
            <p:cNvSpPr>
              <a:spLocks noChangeArrowheads="1"/>
            </p:cNvSpPr>
            <p:nvPr>
              <p:custDataLst>
                <p:tags r:id="rId2"/>
              </p:custDataLst>
            </p:nvPr>
          </p:nvSpPr>
          <p:spPr bwMode="auto">
            <a:xfrm rot="9999556" flipV="1">
              <a:off x="1944305" y="5206865"/>
              <a:ext cx="3048551" cy="103206"/>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a:defRPr/>
              </a:pPr>
              <a:endParaRPr lang="zh-CN" altLang="en-US" kern="0">
                <a:solidFill>
                  <a:sysClr val="windowText" lastClr="000000"/>
                </a:solidFill>
              </a:endParaRPr>
            </a:p>
          </p:txBody>
        </p:sp>
        <p:sp>
          <p:nvSpPr>
            <p:cNvPr id="34" name="MH_Text_1"/>
            <p:cNvSpPr/>
            <p:nvPr>
              <p:custDataLst>
                <p:tags r:id="rId3"/>
              </p:custDataLst>
            </p:nvPr>
          </p:nvSpPr>
          <p:spPr>
            <a:xfrm>
              <a:off x="2343236" y="2050736"/>
              <a:ext cx="2334047" cy="3477254"/>
            </a:xfrm>
            <a:custGeom>
              <a:avLst/>
              <a:gdLst>
                <a:gd name="connsiteX0" fmla="*/ 19050 w 1857375"/>
                <a:gd name="connsiteY0" fmla="*/ 0 h 2781300"/>
                <a:gd name="connsiteX1" fmla="*/ 1857375 w 1857375"/>
                <a:gd name="connsiteY1" fmla="*/ 457200 h 2781300"/>
                <a:gd name="connsiteX2" fmla="*/ 1857375 w 1857375"/>
                <a:gd name="connsiteY2" fmla="*/ 2343150 h 2781300"/>
                <a:gd name="connsiteX3" fmla="*/ 0 w 1857375"/>
                <a:gd name="connsiteY3" fmla="*/ 2781300 h 2781300"/>
                <a:gd name="connsiteX4" fmla="*/ 19050 w 1857375"/>
                <a:gd name="connsiteY4" fmla="*/ 0 h 2781300"/>
                <a:gd name="connsiteX0-1" fmla="*/ 0 w 1866900"/>
                <a:gd name="connsiteY0-2" fmla="*/ 0 h 2781300"/>
                <a:gd name="connsiteX1-3" fmla="*/ 1866900 w 1866900"/>
                <a:gd name="connsiteY1-4" fmla="*/ 457200 h 2781300"/>
                <a:gd name="connsiteX2-5" fmla="*/ 1866900 w 1866900"/>
                <a:gd name="connsiteY2-6" fmla="*/ 2343150 h 2781300"/>
                <a:gd name="connsiteX3-7" fmla="*/ 9525 w 1866900"/>
                <a:gd name="connsiteY3-8" fmla="*/ 2781300 h 2781300"/>
                <a:gd name="connsiteX4-9" fmla="*/ 0 w 1866900"/>
                <a:gd name="connsiteY4-10" fmla="*/ 0 h 27813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66900" h="2781300">
                  <a:moveTo>
                    <a:pt x="0" y="0"/>
                  </a:moveTo>
                  <a:lnTo>
                    <a:pt x="1866900" y="457200"/>
                  </a:lnTo>
                  <a:lnTo>
                    <a:pt x="1866900" y="2343150"/>
                  </a:lnTo>
                  <a:lnTo>
                    <a:pt x="9525" y="2781300"/>
                  </a:lnTo>
                  <a:lnTo>
                    <a:pt x="0" y="0"/>
                  </a:lnTo>
                  <a:close/>
                </a:path>
              </a:pathLst>
            </a:custGeom>
            <a:solidFill>
              <a:schemeClr val="accent1">
                <a:lumMod val="40000"/>
                <a:lumOff val="6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08000" tIns="90000" rIns="108000" bIns="90000" anchor="ctr">
              <a:normAutofit/>
            </a:bodyPr>
            <a:lstStyle/>
            <a:p>
              <a:pPr algn="ctr">
                <a:lnSpc>
                  <a:spcPct val="130000"/>
                </a:lnSpc>
                <a:defRPr/>
              </a:pPr>
              <a:endParaRPr lang="zh-CN" altLang="en-US" dirty="0">
                <a:solidFill>
                  <a:schemeClr val="accent1">
                    <a:lumMod val="75000"/>
                  </a:schemeClr>
                </a:solidFill>
              </a:endParaRPr>
            </a:p>
          </p:txBody>
        </p:sp>
        <p:sp>
          <p:nvSpPr>
            <p:cNvPr id="35" name="MH_SubTitle_1"/>
            <p:cNvSpPr/>
            <p:nvPr>
              <p:custDataLst>
                <p:tags r:id="rId4"/>
              </p:custDataLst>
            </p:nvPr>
          </p:nvSpPr>
          <p:spPr>
            <a:xfrm>
              <a:off x="1866900" y="2050736"/>
              <a:ext cx="500153" cy="3477254"/>
            </a:xfrm>
            <a:custGeom>
              <a:avLst/>
              <a:gdLst>
                <a:gd name="connsiteX0" fmla="*/ 0 w 400050"/>
                <a:gd name="connsiteY0" fmla="*/ 457200 h 2809875"/>
                <a:gd name="connsiteX1" fmla="*/ 390525 w 400050"/>
                <a:gd name="connsiteY1" fmla="*/ 0 h 2809875"/>
                <a:gd name="connsiteX2" fmla="*/ 400050 w 400050"/>
                <a:gd name="connsiteY2" fmla="*/ 2809875 h 2809875"/>
                <a:gd name="connsiteX3" fmla="*/ 0 w 400050"/>
                <a:gd name="connsiteY3" fmla="*/ 2343150 h 2809875"/>
                <a:gd name="connsiteX4" fmla="*/ 0 w 400050"/>
                <a:gd name="connsiteY4" fmla="*/ 457200 h 2809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050" h="2809875">
                  <a:moveTo>
                    <a:pt x="0" y="457200"/>
                  </a:moveTo>
                  <a:lnTo>
                    <a:pt x="390525" y="0"/>
                  </a:lnTo>
                  <a:lnTo>
                    <a:pt x="400050" y="2809875"/>
                  </a:lnTo>
                  <a:lnTo>
                    <a:pt x="0" y="2343150"/>
                  </a:lnTo>
                  <a:lnTo>
                    <a:pt x="0" y="457200"/>
                  </a:lnTo>
                  <a:close/>
                </a:path>
              </a:pathLst>
            </a:cu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a:defRPr/>
              </a:pPr>
              <a:endParaRPr lang="zh-CN" altLang="en-US" sz="2000" dirty="0">
                <a:solidFill>
                  <a:srgbClr val="FFFFFF"/>
                </a:solidFill>
              </a:endParaRPr>
            </a:p>
          </p:txBody>
        </p:sp>
        <p:sp>
          <p:nvSpPr>
            <p:cNvPr id="36" name="矩形 35"/>
            <p:cNvSpPr/>
            <p:nvPr/>
          </p:nvSpPr>
          <p:spPr>
            <a:xfrm>
              <a:off x="2630838" y="2967599"/>
              <a:ext cx="1618525" cy="330475"/>
            </a:xfrm>
            <a:prstGeom prst="rect">
              <a:avLst/>
            </a:prstGeom>
          </p:spPr>
          <p:txBody>
            <a:bodyPr wrap="square">
              <a:spAutoFit/>
              <a:scene3d>
                <a:camera prst="orthographicFront"/>
                <a:lightRig rig="threePt" dir="t"/>
              </a:scene3d>
              <a:sp3d contourW="12700"/>
            </a:bodyPr>
            <a:lstStyle/>
            <a:p>
              <a:pPr algn="just">
                <a:lnSpc>
                  <a:spcPct val="120000"/>
                </a:lnSpc>
              </a:pPr>
              <a:endParaRPr lang="zh-CN" altLang="en-US" sz="14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37" name="矩形 36"/>
            <p:cNvSpPr/>
            <p:nvPr/>
          </p:nvSpPr>
          <p:spPr>
            <a:xfrm>
              <a:off x="1850086" y="2769162"/>
              <a:ext cx="517065" cy="2091414"/>
            </a:xfrm>
            <a:prstGeom prst="rect">
              <a:avLst/>
            </a:prstGeom>
          </p:spPr>
          <p:txBody>
            <a:bodyPr vert="eaVert" wrap="square">
              <a:spAutoFit/>
              <a:scene3d>
                <a:camera prst="orthographicFront"/>
                <a:lightRig rig="threePt" dir="t"/>
              </a:scene3d>
              <a:sp3d contourW="12700"/>
            </a:bodyPr>
            <a:lstStyle/>
            <a:p>
              <a:pPr algn="ctr">
                <a:lnSpc>
                  <a:spcPct val="120000"/>
                </a:lnSpc>
              </a:pPr>
              <a:endParaRPr lang="zh-CN" altLang="en-US" b="1" dirty="0">
                <a:solidFill>
                  <a:schemeClr val="bg1"/>
                </a:solidFill>
                <a:latin typeface="迷你简准圆" panose="03000509000000000000" pitchFamily="65" charset="-122"/>
                <a:ea typeface="迷你简准圆" panose="03000509000000000000" pitchFamily="65" charset="-122"/>
              </a:endParaRPr>
            </a:p>
          </p:txBody>
        </p:sp>
      </p:grpSp>
      <p:sp>
        <p:nvSpPr>
          <p:cNvPr id="19" name="矩形 18"/>
          <p:cNvSpPr/>
          <p:nvPr/>
        </p:nvSpPr>
        <p:spPr>
          <a:xfrm>
            <a:off x="769609" y="3121697"/>
            <a:ext cx="2252273" cy="1200329"/>
          </a:xfrm>
          <a:prstGeom prst="rect">
            <a:avLst/>
          </a:prstGeom>
        </p:spPr>
        <p:txBody>
          <a:bodyPr wrap="square">
            <a:spAutoFit/>
          </a:bodyPr>
          <a:lstStyle/>
          <a:p>
            <a:r>
              <a:rPr lang="en-US" altLang="zh-CN" dirty="0"/>
              <a:t>1</a:t>
            </a:r>
            <a:r>
              <a:rPr lang="en-US" altLang="zh-CN" dirty="0" smtClean="0"/>
              <a:t>.</a:t>
            </a:r>
            <a:r>
              <a:rPr lang="zh-CN" altLang="en-US" dirty="0"/>
              <a:t>中国古代音乐史的分期及特点是什么？ </a:t>
            </a:r>
            <a:br>
              <a:rPr lang="zh-CN" altLang="en-US" dirty="0"/>
            </a:br>
            <a:r>
              <a:rPr lang="zh-CN" altLang="en-US" dirty="0"/>
              <a:t/>
            </a:r>
            <a:br>
              <a:rPr lang="zh-CN" altLang="en-US" dirty="0"/>
            </a:br>
            <a:endParaRPr lang="zh-CN" altLang="en-US" dirty="0"/>
          </a:p>
        </p:txBody>
      </p:sp>
      <p:sp>
        <p:nvSpPr>
          <p:cNvPr id="20" name="矩形 19"/>
          <p:cNvSpPr/>
          <p:nvPr/>
        </p:nvSpPr>
        <p:spPr>
          <a:xfrm>
            <a:off x="6481198" y="2967335"/>
            <a:ext cx="2524658" cy="1200329"/>
          </a:xfrm>
          <a:prstGeom prst="rect">
            <a:avLst/>
          </a:prstGeom>
        </p:spPr>
        <p:txBody>
          <a:bodyPr wrap="square">
            <a:spAutoFit/>
          </a:bodyPr>
          <a:lstStyle/>
          <a:p>
            <a:r>
              <a:rPr lang="en-US" altLang="zh-CN" dirty="0"/>
              <a:t>3</a:t>
            </a:r>
            <a:r>
              <a:rPr lang="en-US" altLang="zh-CN" dirty="0" smtClean="0"/>
              <a:t>.</a:t>
            </a:r>
            <a:r>
              <a:rPr lang="zh-CN" altLang="en-US" dirty="0"/>
              <a:t>元杂剧和散曲的音乐构成、主要作家与作品有哪些？ </a:t>
            </a:r>
            <a:br>
              <a:rPr lang="zh-CN" altLang="en-US" dirty="0"/>
            </a:br>
            <a:endParaRPr lang="zh-CN" altLang="en-US" dirty="0"/>
          </a:p>
        </p:txBody>
      </p:sp>
      <p:sp>
        <p:nvSpPr>
          <p:cNvPr id="21" name="矩形 20"/>
          <p:cNvSpPr/>
          <p:nvPr/>
        </p:nvSpPr>
        <p:spPr>
          <a:xfrm>
            <a:off x="9005856" y="3078978"/>
            <a:ext cx="2681319" cy="1200329"/>
          </a:xfrm>
          <a:prstGeom prst="rect">
            <a:avLst/>
          </a:prstGeom>
        </p:spPr>
        <p:txBody>
          <a:bodyPr wrap="square">
            <a:spAutoFit/>
          </a:bodyPr>
          <a:lstStyle/>
          <a:p>
            <a:r>
              <a:rPr lang="en-US" altLang="zh-CN" dirty="0"/>
              <a:t>4</a:t>
            </a:r>
            <a:r>
              <a:rPr lang="en-US" altLang="zh-CN" dirty="0" smtClean="0"/>
              <a:t>.</a:t>
            </a:r>
            <a:r>
              <a:rPr lang="zh-CN" altLang="en-US" dirty="0"/>
              <a:t>简述近现代音乐的发展及特点。 </a:t>
            </a:r>
            <a:br>
              <a:rPr lang="zh-CN" altLang="en-US" dirty="0"/>
            </a:br>
            <a:r>
              <a:rPr lang="zh-CN" altLang="en-US" dirty="0"/>
              <a:t/>
            </a:r>
            <a:br>
              <a:rPr lang="zh-CN" altLang="en-US" dirty="0"/>
            </a:br>
            <a:endParaRPr lang="zh-CN" altLang="en-US" dirty="0"/>
          </a:p>
        </p:txBody>
      </p:sp>
    </p:spTree>
    <p:custDataLst>
      <p:tags r:id="rId1"/>
    </p:custDataLst>
    <p:extLst>
      <p:ext uri="{BB962C8B-B14F-4D97-AF65-F5344CB8AC3E}">
        <p14:creationId xmlns:p14="http://schemas.microsoft.com/office/powerpoint/2010/main" val="36660539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animEffect transition="in" filter="fade">
                                      <p:cBhvr>
                                        <p:cTn id="24" dur="500"/>
                                        <p:tgtEl>
                                          <p:spTgt spid="2"/>
                                        </p:tgtEl>
                                      </p:cBhvr>
                                    </p:animEffect>
                                  </p:childTnLst>
                                </p:cTn>
                              </p:par>
                            </p:childTnLst>
                          </p:cTn>
                        </p:par>
                        <p:par>
                          <p:cTn id="25" fill="hold">
                            <p:stCondLst>
                              <p:cond delay="2000"/>
                            </p:stCondLst>
                            <p:childTnLst>
                              <p:par>
                                <p:cTn id="26" presetID="2" presetClass="entr" presetSubtype="2" fill="hold" nodeType="after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fill="hold"/>
                                        <p:tgtEl>
                                          <p:spTgt spid="32"/>
                                        </p:tgtEl>
                                        <p:attrNameLst>
                                          <p:attrName>ppt_x</p:attrName>
                                        </p:attrNameLst>
                                      </p:cBhvr>
                                      <p:tavLst>
                                        <p:tav tm="0">
                                          <p:val>
                                            <p:strVal val="1+#ppt_w/2"/>
                                          </p:val>
                                        </p:tav>
                                        <p:tav tm="100000">
                                          <p:val>
                                            <p:strVal val="#ppt_x"/>
                                          </p:val>
                                        </p:tav>
                                      </p:tavLst>
                                    </p:anim>
                                    <p:anim calcmode="lin" valueType="num">
                                      <p:cBhvr additive="base">
                                        <p:cTn id="29"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4"/>
          <a:srcRect l="6944" r="6004" b="7253"/>
          <a:stretch>
            <a:fillRect/>
          </a:stretch>
        </p:blipFill>
        <p:spPr>
          <a:xfrm>
            <a:off x="-14514" y="1"/>
            <a:ext cx="12206514" cy="6857999"/>
          </a:xfrm>
          <a:prstGeom prst="rect">
            <a:avLst/>
          </a:prstGeom>
        </p:spPr>
      </p:pic>
      <p:grpSp>
        <p:nvGrpSpPr>
          <p:cNvPr id="20" name="组合 19"/>
          <p:cNvGrpSpPr/>
          <p:nvPr/>
        </p:nvGrpSpPr>
        <p:grpSpPr>
          <a:xfrm>
            <a:off x="567531" y="457653"/>
            <a:ext cx="614363" cy="392543"/>
            <a:chOff x="3672114" y="-827314"/>
            <a:chExt cx="396844" cy="142875"/>
          </a:xfrm>
        </p:grpSpPr>
        <p:cxnSp>
          <p:nvCxnSpPr>
            <p:cNvPr id="21" name="直接连接符 20"/>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29" name="文本框 28"/>
          <p:cNvSpPr txBox="1"/>
          <p:nvPr/>
        </p:nvSpPr>
        <p:spPr>
          <a:xfrm>
            <a:off x="2473377" y="2358985"/>
            <a:ext cx="6888480" cy="1445260"/>
          </a:xfrm>
          <a:prstGeom prst="rect">
            <a:avLst/>
          </a:prstGeom>
          <a:noFill/>
        </p:spPr>
        <p:txBody>
          <a:bodyPr wrap="none" rtlCol="0">
            <a:spAutoFit/>
            <a:scene3d>
              <a:camera prst="orthographicFront"/>
              <a:lightRig rig="threePt" dir="t"/>
            </a:scene3d>
            <a:sp3d contourW="12700"/>
          </a:bodyPr>
          <a:lstStyle/>
          <a:p>
            <a:pPr algn="ctr"/>
            <a:r>
              <a:rPr lang="zh-CN" altLang="en-US" sz="8800" dirty="0">
                <a:solidFill>
                  <a:schemeClr val="tx1">
                    <a:lumMod val="75000"/>
                    <a:lumOff val="25000"/>
                  </a:schemeClr>
                </a:solidFill>
                <a:latin typeface="迷你简准圆" panose="03000509000000000000" pitchFamily="65" charset="-122"/>
                <a:ea typeface="迷你简准圆" panose="03000509000000000000" pitchFamily="65" charset="-122"/>
              </a:rPr>
              <a:t>感谢一路有你</a:t>
            </a:r>
          </a:p>
        </p:txBody>
      </p:sp>
      <p:grpSp>
        <p:nvGrpSpPr>
          <p:cNvPr id="31" name="组合 30"/>
          <p:cNvGrpSpPr/>
          <p:nvPr/>
        </p:nvGrpSpPr>
        <p:grpSpPr>
          <a:xfrm>
            <a:off x="9229725" y="5094514"/>
            <a:ext cx="2219177" cy="377371"/>
            <a:chOff x="9548496" y="5094514"/>
            <a:chExt cx="1900406" cy="377371"/>
          </a:xfrm>
        </p:grpSpPr>
        <p:sp>
          <p:nvSpPr>
            <p:cNvPr id="32" name="圆角矩形 16"/>
            <p:cNvSpPr/>
            <p:nvPr/>
          </p:nvSpPr>
          <p:spPr>
            <a:xfrm>
              <a:off x="9548496" y="5094514"/>
              <a:ext cx="1638163" cy="377371"/>
            </a:xfrm>
            <a:prstGeom prst="roundRect">
              <a:avLst>
                <a:gd name="adj" fmla="val 50000"/>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9717338" y="5116483"/>
              <a:ext cx="1731564" cy="338554"/>
            </a:xfrm>
            <a:prstGeom prst="rect">
              <a:avLst/>
            </a:prstGeom>
            <a:noFill/>
          </p:spPr>
          <p:txBody>
            <a:bodyPr wrap="none" rtlCol="0">
              <a:spAutoFit/>
              <a:scene3d>
                <a:camera prst="orthographicFront"/>
                <a:lightRig rig="threePt" dir="t"/>
              </a:scene3d>
              <a:sp3d contourW="12700"/>
            </a:bodyPr>
            <a:lstStyle/>
            <a:p>
              <a:r>
                <a:rPr lang="zh-CN" altLang="en-US" sz="1600" dirty="0">
                  <a:solidFill>
                    <a:schemeClr val="accent1"/>
                  </a:solidFill>
                  <a:latin typeface="迷你简准圆" panose="03000509000000000000" pitchFamily="65" charset="-122"/>
                  <a:ea typeface="迷你简准圆" panose="03000509000000000000" pitchFamily="65" charset="-122"/>
                </a:rPr>
                <a:t>主编</a:t>
              </a:r>
              <a:r>
                <a:rPr lang="en-US" altLang="zh-CN" sz="1600" dirty="0" smtClean="0">
                  <a:solidFill>
                    <a:schemeClr val="accent1"/>
                  </a:solidFill>
                  <a:latin typeface="迷你简准圆" panose="03000509000000000000" pitchFamily="65" charset="-122"/>
                  <a:ea typeface="迷你简准圆" panose="03000509000000000000" pitchFamily="65" charset="-122"/>
                </a:rPr>
                <a:t>:</a:t>
              </a:r>
              <a:r>
                <a:rPr lang="zh-CN" altLang="en-US" sz="1600" dirty="0" smtClean="0">
                  <a:solidFill>
                    <a:schemeClr val="accent1"/>
                  </a:solidFill>
                  <a:latin typeface="迷你简准圆" panose="03000509000000000000" pitchFamily="65" charset="-122"/>
                  <a:ea typeface="迷你简准圆" panose="03000509000000000000" pitchFamily="65" charset="-122"/>
                </a:rPr>
                <a:t>王玲 田苗苗</a:t>
              </a:r>
              <a:endParaRPr lang="zh-CN" altLang="en-US" sz="1600" dirty="0">
                <a:solidFill>
                  <a:schemeClr val="accent1"/>
                </a:solidFill>
                <a:latin typeface="迷你简准圆" panose="03000509000000000000" pitchFamily="65" charset="-122"/>
                <a:ea typeface="迷你简准圆" panose="03000509000000000000" pitchFamily="65" charset="-122"/>
              </a:endParaRPr>
            </a:p>
          </p:txBody>
        </p:sp>
      </p:grpSp>
      <p:grpSp>
        <p:nvGrpSpPr>
          <p:cNvPr id="48" name="组合 47"/>
          <p:cNvGrpSpPr/>
          <p:nvPr/>
        </p:nvGrpSpPr>
        <p:grpSpPr>
          <a:xfrm>
            <a:off x="9229726" y="5689598"/>
            <a:ext cx="1956934" cy="377371"/>
            <a:chOff x="9548496" y="5689598"/>
            <a:chExt cx="1638163" cy="377371"/>
          </a:xfrm>
        </p:grpSpPr>
        <p:sp>
          <p:nvSpPr>
            <p:cNvPr id="49" name="圆角矩形 17"/>
            <p:cNvSpPr/>
            <p:nvPr/>
          </p:nvSpPr>
          <p:spPr>
            <a:xfrm>
              <a:off x="9548496" y="5689598"/>
              <a:ext cx="1638163" cy="377371"/>
            </a:xfrm>
            <a:prstGeom prst="roundRect">
              <a:avLst>
                <a:gd name="adj" fmla="val 50000"/>
              </a:avLst>
            </a:prstGeom>
            <a:noFill/>
            <a:ln w="95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p:cNvSpPr txBox="1"/>
            <p:nvPr/>
          </p:nvSpPr>
          <p:spPr>
            <a:xfrm>
              <a:off x="9768138" y="5707674"/>
              <a:ext cx="1198880" cy="337185"/>
            </a:xfrm>
            <a:prstGeom prst="rect">
              <a:avLst/>
            </a:prstGeom>
            <a:noFill/>
          </p:spPr>
          <p:txBody>
            <a:bodyPr wrap="none" rtlCol="0">
              <a:spAutoFit/>
              <a:scene3d>
                <a:camera prst="orthographicFront"/>
                <a:lightRig rig="threePt" dir="t"/>
              </a:scene3d>
              <a:sp3d contourW="12700"/>
            </a:bodyPr>
            <a:lstStyle/>
            <a:p>
              <a:r>
                <a:rPr lang="zh-CN" altLang="en-US" sz="1600" dirty="0">
                  <a:solidFill>
                    <a:schemeClr val="accent5"/>
                  </a:solidFill>
                  <a:latin typeface="迷你简准圆" panose="03000509000000000000" pitchFamily="65" charset="-122"/>
                  <a:ea typeface="迷你简准圆" panose="03000509000000000000" pitchFamily="65" charset="-122"/>
                </a:rPr>
                <a:t>北京出版社</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fltVal val="0"/>
                                          </p:val>
                                        </p:tav>
                                        <p:tav tm="100000">
                                          <p:val>
                                            <p:strVal val="#ppt_w"/>
                                          </p:val>
                                        </p:tav>
                                      </p:tavLst>
                                    </p:anim>
                                    <p:anim calcmode="lin" valueType="num">
                                      <p:cBhvr>
                                        <p:cTn id="19" dur="500" fill="hold"/>
                                        <p:tgtEl>
                                          <p:spTgt spid="31"/>
                                        </p:tgtEl>
                                        <p:attrNameLst>
                                          <p:attrName>ppt_h</p:attrName>
                                        </p:attrNameLst>
                                      </p:cBhvr>
                                      <p:tavLst>
                                        <p:tav tm="0">
                                          <p:val>
                                            <p:fltVal val="0"/>
                                          </p:val>
                                        </p:tav>
                                        <p:tav tm="100000">
                                          <p:val>
                                            <p:strVal val="#ppt_h"/>
                                          </p:val>
                                        </p:tav>
                                      </p:tavLst>
                                    </p:anim>
                                    <p:animEffect transition="in" filter="fade">
                                      <p:cBhvr>
                                        <p:cTn id="20" dur="500"/>
                                        <p:tgtEl>
                                          <p:spTgt spid="31"/>
                                        </p:tgtEl>
                                      </p:cBhvr>
                                    </p:animEffect>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p:cTn id="24" dur="500" fill="hold"/>
                                        <p:tgtEl>
                                          <p:spTgt spid="48"/>
                                        </p:tgtEl>
                                        <p:attrNameLst>
                                          <p:attrName>ppt_w</p:attrName>
                                        </p:attrNameLst>
                                      </p:cBhvr>
                                      <p:tavLst>
                                        <p:tav tm="0">
                                          <p:val>
                                            <p:fltVal val="0"/>
                                          </p:val>
                                        </p:tav>
                                        <p:tav tm="100000">
                                          <p:val>
                                            <p:strVal val="#ppt_w"/>
                                          </p:val>
                                        </p:tav>
                                      </p:tavLst>
                                    </p:anim>
                                    <p:anim calcmode="lin" valueType="num">
                                      <p:cBhvr>
                                        <p:cTn id="25" dur="500" fill="hold"/>
                                        <p:tgtEl>
                                          <p:spTgt spid="48"/>
                                        </p:tgtEl>
                                        <p:attrNameLst>
                                          <p:attrName>ppt_h</p:attrName>
                                        </p:attrNameLst>
                                      </p:cBhvr>
                                      <p:tavLst>
                                        <p:tav tm="0">
                                          <p:val>
                                            <p:fltVal val="0"/>
                                          </p:val>
                                        </p:tav>
                                        <p:tav tm="100000">
                                          <p:val>
                                            <p:strVal val="#ppt_h"/>
                                          </p:val>
                                        </p:tav>
                                      </p:tavLst>
                                    </p:anim>
                                    <p:animEffect transition="in" filter="fade">
                                      <p:cBhvr>
                                        <p:cTn id="26"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850086" y="2050736"/>
            <a:ext cx="3142770" cy="3477254"/>
            <a:chOff x="1850086" y="2050736"/>
            <a:chExt cx="3142770" cy="3477254"/>
          </a:xfrm>
        </p:grpSpPr>
        <p:sp>
          <p:nvSpPr>
            <p:cNvPr id="12" name="MH_Other_3"/>
            <p:cNvSpPr>
              <a:spLocks noChangeArrowheads="1"/>
            </p:cNvSpPr>
            <p:nvPr>
              <p:custDataLst>
                <p:tags r:id="rId8"/>
              </p:custDataLst>
            </p:nvPr>
          </p:nvSpPr>
          <p:spPr bwMode="auto">
            <a:xfrm rot="9999556" flipV="1">
              <a:off x="1944305" y="5206865"/>
              <a:ext cx="3048551" cy="103206"/>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a:defRPr/>
              </a:pPr>
              <a:endParaRPr lang="zh-CN" altLang="en-US" kern="0">
                <a:solidFill>
                  <a:sysClr val="windowText" lastClr="000000"/>
                </a:solidFill>
              </a:endParaRPr>
            </a:p>
          </p:txBody>
        </p:sp>
        <p:sp>
          <p:nvSpPr>
            <p:cNvPr id="4" name="MH_Text_1"/>
            <p:cNvSpPr/>
            <p:nvPr>
              <p:custDataLst>
                <p:tags r:id="rId9"/>
              </p:custDataLst>
            </p:nvPr>
          </p:nvSpPr>
          <p:spPr>
            <a:xfrm>
              <a:off x="2343236" y="2050736"/>
              <a:ext cx="2334047" cy="3477254"/>
            </a:xfrm>
            <a:custGeom>
              <a:avLst/>
              <a:gdLst>
                <a:gd name="connsiteX0" fmla="*/ 19050 w 1857375"/>
                <a:gd name="connsiteY0" fmla="*/ 0 h 2781300"/>
                <a:gd name="connsiteX1" fmla="*/ 1857375 w 1857375"/>
                <a:gd name="connsiteY1" fmla="*/ 457200 h 2781300"/>
                <a:gd name="connsiteX2" fmla="*/ 1857375 w 1857375"/>
                <a:gd name="connsiteY2" fmla="*/ 2343150 h 2781300"/>
                <a:gd name="connsiteX3" fmla="*/ 0 w 1857375"/>
                <a:gd name="connsiteY3" fmla="*/ 2781300 h 2781300"/>
                <a:gd name="connsiteX4" fmla="*/ 19050 w 1857375"/>
                <a:gd name="connsiteY4" fmla="*/ 0 h 2781300"/>
                <a:gd name="connsiteX0-1" fmla="*/ 0 w 1866900"/>
                <a:gd name="connsiteY0-2" fmla="*/ 0 h 2781300"/>
                <a:gd name="connsiteX1-3" fmla="*/ 1866900 w 1866900"/>
                <a:gd name="connsiteY1-4" fmla="*/ 457200 h 2781300"/>
                <a:gd name="connsiteX2-5" fmla="*/ 1866900 w 1866900"/>
                <a:gd name="connsiteY2-6" fmla="*/ 2343150 h 2781300"/>
                <a:gd name="connsiteX3-7" fmla="*/ 9525 w 1866900"/>
                <a:gd name="connsiteY3-8" fmla="*/ 2781300 h 2781300"/>
                <a:gd name="connsiteX4-9" fmla="*/ 0 w 1866900"/>
                <a:gd name="connsiteY4-10" fmla="*/ 0 h 27813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66900" h="2781300">
                  <a:moveTo>
                    <a:pt x="0" y="0"/>
                  </a:moveTo>
                  <a:lnTo>
                    <a:pt x="1866900" y="457200"/>
                  </a:lnTo>
                  <a:lnTo>
                    <a:pt x="1866900" y="2343150"/>
                  </a:lnTo>
                  <a:lnTo>
                    <a:pt x="9525" y="2781300"/>
                  </a:lnTo>
                  <a:lnTo>
                    <a:pt x="0" y="0"/>
                  </a:lnTo>
                  <a:close/>
                </a:path>
              </a:pathLst>
            </a:custGeom>
            <a:solidFill>
              <a:schemeClr val="accent1">
                <a:lumMod val="40000"/>
                <a:lumOff val="6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08000" tIns="90000" rIns="108000" bIns="90000" anchor="ctr">
              <a:normAutofit/>
            </a:bodyPr>
            <a:lstStyle/>
            <a:p>
              <a:pPr algn="ctr">
                <a:lnSpc>
                  <a:spcPct val="130000"/>
                </a:lnSpc>
                <a:defRPr/>
              </a:pPr>
              <a:endParaRPr lang="zh-CN" altLang="en-US" dirty="0">
                <a:solidFill>
                  <a:schemeClr val="accent1">
                    <a:lumMod val="75000"/>
                  </a:schemeClr>
                </a:solidFill>
              </a:endParaRPr>
            </a:p>
          </p:txBody>
        </p:sp>
        <p:sp>
          <p:nvSpPr>
            <p:cNvPr id="5" name="MH_SubTitle_1"/>
            <p:cNvSpPr/>
            <p:nvPr>
              <p:custDataLst>
                <p:tags r:id="rId10"/>
              </p:custDataLst>
            </p:nvPr>
          </p:nvSpPr>
          <p:spPr>
            <a:xfrm>
              <a:off x="1866900" y="2050736"/>
              <a:ext cx="500153" cy="3477254"/>
            </a:xfrm>
            <a:custGeom>
              <a:avLst/>
              <a:gdLst>
                <a:gd name="connsiteX0" fmla="*/ 0 w 400050"/>
                <a:gd name="connsiteY0" fmla="*/ 457200 h 2809875"/>
                <a:gd name="connsiteX1" fmla="*/ 390525 w 400050"/>
                <a:gd name="connsiteY1" fmla="*/ 0 h 2809875"/>
                <a:gd name="connsiteX2" fmla="*/ 400050 w 400050"/>
                <a:gd name="connsiteY2" fmla="*/ 2809875 h 2809875"/>
                <a:gd name="connsiteX3" fmla="*/ 0 w 400050"/>
                <a:gd name="connsiteY3" fmla="*/ 2343150 h 2809875"/>
                <a:gd name="connsiteX4" fmla="*/ 0 w 400050"/>
                <a:gd name="connsiteY4" fmla="*/ 457200 h 2809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050" h="2809875">
                  <a:moveTo>
                    <a:pt x="0" y="457200"/>
                  </a:moveTo>
                  <a:lnTo>
                    <a:pt x="390525" y="0"/>
                  </a:lnTo>
                  <a:lnTo>
                    <a:pt x="400050" y="2809875"/>
                  </a:lnTo>
                  <a:lnTo>
                    <a:pt x="0" y="2343150"/>
                  </a:lnTo>
                  <a:lnTo>
                    <a:pt x="0" y="457200"/>
                  </a:lnTo>
                  <a:close/>
                </a:path>
              </a:pathLst>
            </a:cu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a:defRPr/>
              </a:pPr>
              <a:endParaRPr lang="zh-CN" altLang="en-US" sz="2000" dirty="0">
                <a:solidFill>
                  <a:srgbClr val="FFFFFF"/>
                </a:solidFill>
              </a:endParaRPr>
            </a:p>
          </p:txBody>
        </p:sp>
        <p:sp>
          <p:nvSpPr>
            <p:cNvPr id="23" name="矩形 22"/>
            <p:cNvSpPr/>
            <p:nvPr/>
          </p:nvSpPr>
          <p:spPr>
            <a:xfrm>
              <a:off x="2630838" y="2967599"/>
              <a:ext cx="161852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dirty="0">
                  <a:solidFill>
                    <a:schemeClr val="tx1">
                      <a:lumMod val="50000"/>
                      <a:lumOff val="50000"/>
                    </a:schemeClr>
                  </a:solidFill>
                  <a:latin typeface="+mn-ea"/>
                </a:rPr>
                <a:t>音乐艺术概述</a:t>
              </a:r>
            </a:p>
          </p:txBody>
        </p:sp>
        <p:sp>
          <p:nvSpPr>
            <p:cNvPr id="24" name="矩形 23"/>
            <p:cNvSpPr/>
            <p:nvPr/>
          </p:nvSpPr>
          <p:spPr>
            <a:xfrm>
              <a:off x="1850086" y="2769162"/>
              <a:ext cx="517065" cy="2091414"/>
            </a:xfrm>
            <a:prstGeom prst="rect">
              <a:avLst/>
            </a:prstGeom>
          </p:spPr>
          <p:txBody>
            <a:bodyPr vert="eaVert"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latin typeface="迷你简准圆" panose="03000509000000000000" pitchFamily="65" charset="-122"/>
                  <a:ea typeface="迷你简准圆" panose="03000509000000000000" pitchFamily="65" charset="-122"/>
                </a:rPr>
                <a:t>第一节</a:t>
              </a:r>
            </a:p>
          </p:txBody>
        </p:sp>
      </p:grpSp>
      <p:grpSp>
        <p:nvGrpSpPr>
          <p:cNvPr id="10" name="组合 9"/>
          <p:cNvGrpSpPr/>
          <p:nvPr/>
        </p:nvGrpSpPr>
        <p:grpSpPr>
          <a:xfrm>
            <a:off x="4656918" y="2050736"/>
            <a:ext cx="3124488" cy="3477254"/>
            <a:chOff x="4656918" y="2050736"/>
            <a:chExt cx="3124488" cy="3477254"/>
          </a:xfrm>
        </p:grpSpPr>
        <p:sp>
          <p:nvSpPr>
            <p:cNvPr id="13" name="MH_Other_2"/>
            <p:cNvSpPr>
              <a:spLocks noChangeArrowheads="1"/>
            </p:cNvSpPr>
            <p:nvPr>
              <p:custDataLst>
                <p:tags r:id="rId5"/>
              </p:custDataLst>
            </p:nvPr>
          </p:nvSpPr>
          <p:spPr bwMode="auto">
            <a:xfrm rot="9999556" flipV="1">
              <a:off x="4732855" y="5218774"/>
              <a:ext cx="3048551" cy="103206"/>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a:defRPr/>
              </a:pPr>
              <a:endParaRPr lang="zh-CN" altLang="en-US" kern="0">
                <a:solidFill>
                  <a:sysClr val="windowText" lastClr="000000"/>
                </a:solidFill>
              </a:endParaRPr>
            </a:p>
          </p:txBody>
        </p:sp>
        <p:sp>
          <p:nvSpPr>
            <p:cNvPr id="6" name="MH_Text_2"/>
            <p:cNvSpPr/>
            <p:nvPr>
              <p:custDataLst>
                <p:tags r:id="rId6"/>
              </p:custDataLst>
            </p:nvPr>
          </p:nvSpPr>
          <p:spPr>
            <a:xfrm>
              <a:off x="5153619" y="2050736"/>
              <a:ext cx="2334047" cy="3477254"/>
            </a:xfrm>
            <a:custGeom>
              <a:avLst/>
              <a:gdLst>
                <a:gd name="connsiteX0" fmla="*/ 19050 w 1857375"/>
                <a:gd name="connsiteY0" fmla="*/ 0 h 2781300"/>
                <a:gd name="connsiteX1" fmla="*/ 1857375 w 1857375"/>
                <a:gd name="connsiteY1" fmla="*/ 457200 h 2781300"/>
                <a:gd name="connsiteX2" fmla="*/ 1857375 w 1857375"/>
                <a:gd name="connsiteY2" fmla="*/ 2343150 h 2781300"/>
                <a:gd name="connsiteX3" fmla="*/ 0 w 1857375"/>
                <a:gd name="connsiteY3" fmla="*/ 2781300 h 2781300"/>
                <a:gd name="connsiteX4" fmla="*/ 19050 w 1857375"/>
                <a:gd name="connsiteY4" fmla="*/ 0 h 2781300"/>
                <a:gd name="connsiteX0-1" fmla="*/ 0 w 1866900"/>
                <a:gd name="connsiteY0-2" fmla="*/ 0 h 2781300"/>
                <a:gd name="connsiteX1-3" fmla="*/ 1866900 w 1866900"/>
                <a:gd name="connsiteY1-4" fmla="*/ 457200 h 2781300"/>
                <a:gd name="connsiteX2-5" fmla="*/ 1866900 w 1866900"/>
                <a:gd name="connsiteY2-6" fmla="*/ 2343150 h 2781300"/>
                <a:gd name="connsiteX3-7" fmla="*/ 9525 w 1866900"/>
                <a:gd name="connsiteY3-8" fmla="*/ 2781300 h 2781300"/>
                <a:gd name="connsiteX4-9" fmla="*/ 0 w 1866900"/>
                <a:gd name="connsiteY4-10" fmla="*/ 0 h 27813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66900" h="2781300">
                  <a:moveTo>
                    <a:pt x="0" y="0"/>
                  </a:moveTo>
                  <a:lnTo>
                    <a:pt x="1866900" y="457200"/>
                  </a:lnTo>
                  <a:lnTo>
                    <a:pt x="1866900" y="2343150"/>
                  </a:lnTo>
                  <a:lnTo>
                    <a:pt x="9525" y="2781300"/>
                  </a:lnTo>
                  <a:lnTo>
                    <a:pt x="0" y="0"/>
                  </a:lnTo>
                  <a:close/>
                </a:path>
              </a:pathLst>
            </a:custGeom>
            <a:solidFill>
              <a:schemeClr val="accent2">
                <a:lumMod val="40000"/>
                <a:lumOff val="6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08000" tIns="90000" rIns="108000" bIns="90000" anchor="ctr">
              <a:normAutofit/>
            </a:bodyPr>
            <a:lstStyle/>
            <a:p>
              <a:pPr algn="ctr">
                <a:lnSpc>
                  <a:spcPct val="130000"/>
                </a:lnSpc>
                <a:defRPr/>
              </a:pPr>
              <a:endParaRPr lang="zh-CN" altLang="en-US" dirty="0">
                <a:solidFill>
                  <a:schemeClr val="accent2">
                    <a:lumMod val="75000"/>
                  </a:schemeClr>
                </a:solidFill>
              </a:endParaRPr>
            </a:p>
          </p:txBody>
        </p:sp>
        <p:sp>
          <p:nvSpPr>
            <p:cNvPr id="7" name="MH_SubTitle_2"/>
            <p:cNvSpPr/>
            <p:nvPr>
              <p:custDataLst>
                <p:tags r:id="rId7"/>
              </p:custDataLst>
            </p:nvPr>
          </p:nvSpPr>
          <p:spPr>
            <a:xfrm>
              <a:off x="4677283" y="2050736"/>
              <a:ext cx="500153" cy="3477254"/>
            </a:xfrm>
            <a:custGeom>
              <a:avLst/>
              <a:gdLst>
                <a:gd name="connsiteX0" fmla="*/ 0 w 400050"/>
                <a:gd name="connsiteY0" fmla="*/ 457200 h 2809875"/>
                <a:gd name="connsiteX1" fmla="*/ 390525 w 400050"/>
                <a:gd name="connsiteY1" fmla="*/ 0 h 2809875"/>
                <a:gd name="connsiteX2" fmla="*/ 400050 w 400050"/>
                <a:gd name="connsiteY2" fmla="*/ 2809875 h 2809875"/>
                <a:gd name="connsiteX3" fmla="*/ 0 w 400050"/>
                <a:gd name="connsiteY3" fmla="*/ 2343150 h 2809875"/>
                <a:gd name="connsiteX4" fmla="*/ 0 w 400050"/>
                <a:gd name="connsiteY4" fmla="*/ 457200 h 2809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050" h="2809875">
                  <a:moveTo>
                    <a:pt x="0" y="457200"/>
                  </a:moveTo>
                  <a:lnTo>
                    <a:pt x="390525" y="0"/>
                  </a:lnTo>
                  <a:lnTo>
                    <a:pt x="400050" y="2809875"/>
                  </a:lnTo>
                  <a:lnTo>
                    <a:pt x="0" y="2343150"/>
                  </a:lnTo>
                  <a:lnTo>
                    <a:pt x="0" y="457200"/>
                  </a:lnTo>
                  <a:close/>
                </a:path>
              </a:pathLst>
            </a:custGeom>
            <a:solidFill>
              <a:schemeClr val="accent2"/>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a:defRPr/>
              </a:pPr>
              <a:endParaRPr lang="zh-CN" altLang="en-US" sz="2000" dirty="0">
                <a:solidFill>
                  <a:srgbClr val="FFFFFF"/>
                </a:solidFill>
              </a:endParaRPr>
            </a:p>
          </p:txBody>
        </p:sp>
        <p:sp>
          <p:nvSpPr>
            <p:cNvPr id="25" name="矩形 24"/>
            <p:cNvSpPr/>
            <p:nvPr/>
          </p:nvSpPr>
          <p:spPr>
            <a:xfrm>
              <a:off x="5541113" y="2967599"/>
              <a:ext cx="161852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dirty="0">
                  <a:solidFill>
                    <a:schemeClr val="tx1">
                      <a:lumMod val="50000"/>
                      <a:lumOff val="50000"/>
                    </a:schemeClr>
                  </a:solidFill>
                  <a:latin typeface="+mj-ea"/>
                  <a:ea typeface="+mj-ea"/>
                </a:rPr>
                <a:t>音乐的鉴赏</a:t>
              </a:r>
            </a:p>
          </p:txBody>
        </p:sp>
        <p:sp>
          <p:nvSpPr>
            <p:cNvPr id="27" name="矩形 26"/>
            <p:cNvSpPr/>
            <p:nvPr/>
          </p:nvSpPr>
          <p:spPr>
            <a:xfrm>
              <a:off x="4656918" y="2769162"/>
              <a:ext cx="517065" cy="2091414"/>
            </a:xfrm>
            <a:prstGeom prst="rect">
              <a:avLst/>
            </a:prstGeom>
          </p:spPr>
          <p:txBody>
            <a:bodyPr vert="eaVert"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latin typeface="迷你简准圆" panose="03000509000000000000" pitchFamily="65" charset="-122"/>
                  <a:ea typeface="迷你简准圆" panose="03000509000000000000" pitchFamily="65" charset="-122"/>
                </a:rPr>
                <a:t>第二节</a:t>
              </a:r>
            </a:p>
          </p:txBody>
        </p:sp>
      </p:grpSp>
      <p:grpSp>
        <p:nvGrpSpPr>
          <p:cNvPr id="11" name="组合 10"/>
          <p:cNvGrpSpPr/>
          <p:nvPr/>
        </p:nvGrpSpPr>
        <p:grpSpPr>
          <a:xfrm>
            <a:off x="7480948" y="2050736"/>
            <a:ext cx="3174352" cy="3477254"/>
            <a:chOff x="7480948" y="2050736"/>
            <a:chExt cx="3174352" cy="3477254"/>
          </a:xfrm>
        </p:grpSpPr>
        <p:sp>
          <p:nvSpPr>
            <p:cNvPr id="14" name="MH_Other_1"/>
            <p:cNvSpPr>
              <a:spLocks noChangeArrowheads="1"/>
            </p:cNvSpPr>
            <p:nvPr>
              <p:custDataLst>
                <p:tags r:id="rId2"/>
              </p:custDataLst>
            </p:nvPr>
          </p:nvSpPr>
          <p:spPr bwMode="auto">
            <a:xfrm rot="9999556" flipV="1">
              <a:off x="7606749" y="5206865"/>
              <a:ext cx="3048551" cy="103206"/>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a:defRPr/>
              </a:pPr>
              <a:endParaRPr lang="zh-CN" altLang="en-US" kern="0">
                <a:solidFill>
                  <a:sysClr val="windowText" lastClr="000000"/>
                </a:solidFill>
              </a:endParaRPr>
            </a:p>
          </p:txBody>
        </p:sp>
        <p:sp>
          <p:nvSpPr>
            <p:cNvPr id="8" name="MH_Text_3"/>
            <p:cNvSpPr/>
            <p:nvPr>
              <p:custDataLst>
                <p:tags r:id="rId3"/>
              </p:custDataLst>
            </p:nvPr>
          </p:nvSpPr>
          <p:spPr>
            <a:xfrm>
              <a:off x="7964001" y="2050736"/>
              <a:ext cx="2334047" cy="3477254"/>
            </a:xfrm>
            <a:custGeom>
              <a:avLst/>
              <a:gdLst>
                <a:gd name="connsiteX0" fmla="*/ 19050 w 1857375"/>
                <a:gd name="connsiteY0" fmla="*/ 0 h 2781300"/>
                <a:gd name="connsiteX1" fmla="*/ 1857375 w 1857375"/>
                <a:gd name="connsiteY1" fmla="*/ 457200 h 2781300"/>
                <a:gd name="connsiteX2" fmla="*/ 1857375 w 1857375"/>
                <a:gd name="connsiteY2" fmla="*/ 2343150 h 2781300"/>
                <a:gd name="connsiteX3" fmla="*/ 0 w 1857375"/>
                <a:gd name="connsiteY3" fmla="*/ 2781300 h 2781300"/>
                <a:gd name="connsiteX4" fmla="*/ 19050 w 1857375"/>
                <a:gd name="connsiteY4" fmla="*/ 0 h 2781300"/>
                <a:gd name="connsiteX0-1" fmla="*/ 0 w 1866900"/>
                <a:gd name="connsiteY0-2" fmla="*/ 0 h 2781300"/>
                <a:gd name="connsiteX1-3" fmla="*/ 1866900 w 1866900"/>
                <a:gd name="connsiteY1-4" fmla="*/ 457200 h 2781300"/>
                <a:gd name="connsiteX2-5" fmla="*/ 1866900 w 1866900"/>
                <a:gd name="connsiteY2-6" fmla="*/ 2343150 h 2781300"/>
                <a:gd name="connsiteX3-7" fmla="*/ 9525 w 1866900"/>
                <a:gd name="connsiteY3-8" fmla="*/ 2781300 h 2781300"/>
                <a:gd name="connsiteX4-9" fmla="*/ 0 w 1866900"/>
                <a:gd name="connsiteY4-10" fmla="*/ 0 h 27813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66900" h="2781300">
                  <a:moveTo>
                    <a:pt x="0" y="0"/>
                  </a:moveTo>
                  <a:lnTo>
                    <a:pt x="1866900" y="457200"/>
                  </a:lnTo>
                  <a:lnTo>
                    <a:pt x="1866900" y="2343150"/>
                  </a:lnTo>
                  <a:lnTo>
                    <a:pt x="9525" y="2781300"/>
                  </a:lnTo>
                  <a:lnTo>
                    <a:pt x="0" y="0"/>
                  </a:lnTo>
                  <a:close/>
                </a:path>
              </a:pathLst>
            </a:custGeom>
            <a:solidFill>
              <a:schemeClr val="accent3">
                <a:lumMod val="40000"/>
                <a:lumOff val="6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08000" tIns="90000" rIns="108000" bIns="90000" anchor="ctr">
              <a:normAutofit/>
            </a:bodyPr>
            <a:lstStyle/>
            <a:p>
              <a:pPr algn="ctr">
                <a:lnSpc>
                  <a:spcPct val="130000"/>
                </a:lnSpc>
                <a:defRPr/>
              </a:pPr>
              <a:endParaRPr lang="zh-CN" altLang="en-US" dirty="0">
                <a:solidFill>
                  <a:schemeClr val="accent3">
                    <a:lumMod val="75000"/>
                  </a:schemeClr>
                </a:solidFill>
              </a:endParaRPr>
            </a:p>
          </p:txBody>
        </p:sp>
        <p:sp>
          <p:nvSpPr>
            <p:cNvPr id="9" name="MH_SubTitle_3"/>
            <p:cNvSpPr/>
            <p:nvPr>
              <p:custDataLst>
                <p:tags r:id="rId4"/>
              </p:custDataLst>
            </p:nvPr>
          </p:nvSpPr>
          <p:spPr>
            <a:xfrm>
              <a:off x="7487665" y="2050736"/>
              <a:ext cx="500153" cy="3477254"/>
            </a:xfrm>
            <a:custGeom>
              <a:avLst/>
              <a:gdLst>
                <a:gd name="connsiteX0" fmla="*/ 0 w 400050"/>
                <a:gd name="connsiteY0" fmla="*/ 457200 h 2809875"/>
                <a:gd name="connsiteX1" fmla="*/ 390525 w 400050"/>
                <a:gd name="connsiteY1" fmla="*/ 0 h 2809875"/>
                <a:gd name="connsiteX2" fmla="*/ 400050 w 400050"/>
                <a:gd name="connsiteY2" fmla="*/ 2809875 h 2809875"/>
                <a:gd name="connsiteX3" fmla="*/ 0 w 400050"/>
                <a:gd name="connsiteY3" fmla="*/ 2343150 h 2809875"/>
                <a:gd name="connsiteX4" fmla="*/ 0 w 400050"/>
                <a:gd name="connsiteY4" fmla="*/ 457200 h 2809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050" h="2809875">
                  <a:moveTo>
                    <a:pt x="0" y="457200"/>
                  </a:moveTo>
                  <a:lnTo>
                    <a:pt x="390525" y="0"/>
                  </a:lnTo>
                  <a:lnTo>
                    <a:pt x="400050" y="2809875"/>
                  </a:lnTo>
                  <a:lnTo>
                    <a:pt x="0" y="2343150"/>
                  </a:lnTo>
                  <a:lnTo>
                    <a:pt x="0" y="457200"/>
                  </a:lnTo>
                  <a:close/>
                </a:path>
              </a:pathLst>
            </a:custGeom>
            <a:solidFill>
              <a:schemeClr val="accent3"/>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a:defRPr/>
              </a:pPr>
              <a:endParaRPr lang="zh-CN" altLang="en-US" sz="2000" dirty="0">
                <a:solidFill>
                  <a:srgbClr val="FFFFFF"/>
                </a:solidFill>
              </a:endParaRPr>
            </a:p>
          </p:txBody>
        </p:sp>
        <p:sp>
          <p:nvSpPr>
            <p:cNvPr id="26" name="矩形 25"/>
            <p:cNvSpPr/>
            <p:nvPr/>
          </p:nvSpPr>
          <p:spPr>
            <a:xfrm>
              <a:off x="8315845" y="2967599"/>
              <a:ext cx="161852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dirty="0">
                  <a:solidFill>
                    <a:schemeClr val="tx1">
                      <a:lumMod val="50000"/>
                      <a:lumOff val="50000"/>
                    </a:schemeClr>
                  </a:solidFill>
                  <a:latin typeface="+mj-ea"/>
                  <a:ea typeface="+mj-ea"/>
                </a:rPr>
                <a:t>如何鉴赏音乐</a:t>
              </a:r>
            </a:p>
          </p:txBody>
        </p:sp>
        <p:sp>
          <p:nvSpPr>
            <p:cNvPr id="28" name="矩形 27"/>
            <p:cNvSpPr/>
            <p:nvPr/>
          </p:nvSpPr>
          <p:spPr>
            <a:xfrm>
              <a:off x="7480948" y="2769162"/>
              <a:ext cx="517065" cy="2091414"/>
            </a:xfrm>
            <a:prstGeom prst="rect">
              <a:avLst/>
            </a:prstGeom>
          </p:spPr>
          <p:txBody>
            <a:bodyPr vert="eaVert"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latin typeface="迷你简准圆" panose="03000509000000000000" pitchFamily="65" charset="-122"/>
                  <a:ea typeface="迷你简准圆" panose="03000509000000000000" pitchFamily="65" charset="-122"/>
                </a:rPr>
                <a:t>第三节</a:t>
              </a:r>
            </a:p>
          </p:txBody>
        </p:sp>
      </p:grpSp>
      <p:grpSp>
        <p:nvGrpSpPr>
          <p:cNvPr id="2" name="组合 1"/>
          <p:cNvGrpSpPr/>
          <p:nvPr/>
        </p:nvGrpSpPr>
        <p:grpSpPr>
          <a:xfrm>
            <a:off x="567531" y="457653"/>
            <a:ext cx="614363" cy="392543"/>
            <a:chOff x="3672114" y="-827314"/>
            <a:chExt cx="396844" cy="142875"/>
          </a:xfrm>
        </p:grpSpPr>
        <p:cxnSp>
          <p:nvCxnSpPr>
            <p:cNvPr id="22" name="直接连接符 21"/>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31" name="文本框 30"/>
          <p:cNvSpPr txBox="1"/>
          <p:nvPr/>
        </p:nvSpPr>
        <p:spPr>
          <a:xfrm>
            <a:off x="1444625" y="361950"/>
            <a:ext cx="3850005" cy="584835"/>
          </a:xfrm>
          <a:prstGeom prst="rect">
            <a:avLst/>
          </a:prstGeom>
          <a:noFill/>
        </p:spPr>
        <p:txBody>
          <a:bodyPr wrap="square" rtlCol="0">
            <a:spAutoFit/>
            <a:scene3d>
              <a:camera prst="orthographicFront"/>
              <a:lightRig rig="threePt" dir="t"/>
            </a:scene3d>
            <a:sp3d contourW="12700"/>
          </a:bodyPr>
          <a:lstStyle/>
          <a:p>
            <a:r>
              <a:rPr lang="zh-CN" altLang="en-US" sz="3200" dirty="0"/>
              <a:t>音乐艺术与音乐鉴赏</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Tree>
    <p:custDataLst>
      <p:tags r:id="rId1"/>
    </p:custDataLst>
    <p:extLst>
      <p:ext uri="{BB962C8B-B14F-4D97-AF65-F5344CB8AC3E}">
        <p14:creationId xmlns:p14="http://schemas.microsoft.com/office/powerpoint/2010/main" val="39311304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animEffect transition="in" filter="fade">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8" name="MH_Other_9"/>
          <p:cNvCxnSpPr/>
          <p:nvPr>
            <p:custDataLst>
              <p:tags r:id="rId2"/>
            </p:custDataLst>
          </p:nvPr>
        </p:nvCxnSpPr>
        <p:spPr>
          <a:xfrm>
            <a:off x="6342858" y="4671801"/>
            <a:ext cx="0" cy="1152525"/>
          </a:xfrm>
          <a:prstGeom prst="line">
            <a:avLst/>
          </a:prstGeom>
          <a:ln w="25400">
            <a:solidFill>
              <a:srgbClr val="BFBFBF"/>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972344" y="1050319"/>
            <a:ext cx="9576037" cy="4086144"/>
            <a:chOff x="874712" y="1855788"/>
            <a:chExt cx="9576037" cy="3098800"/>
          </a:xfrm>
        </p:grpSpPr>
        <p:sp>
          <p:nvSpPr>
            <p:cNvPr id="4" name="MH_Other_1"/>
            <p:cNvSpPr/>
            <p:nvPr>
              <p:custDataLst>
                <p:tags r:id="rId6"/>
              </p:custDataLst>
            </p:nvPr>
          </p:nvSpPr>
          <p:spPr bwMode="auto">
            <a:xfrm>
              <a:off x="5249863" y="3265488"/>
              <a:ext cx="336550" cy="1689100"/>
            </a:xfrm>
            <a:custGeom>
              <a:avLst/>
              <a:gdLst/>
              <a:ahLst/>
              <a:cxnLst/>
              <a:rect l="l" t="t" r="r" b="b"/>
              <a:pathLst>
                <a:path w="450000" h="2254054">
                  <a:moveTo>
                    <a:pt x="450000" y="0"/>
                  </a:moveTo>
                  <a:lnTo>
                    <a:pt x="450000" y="1804054"/>
                  </a:lnTo>
                  <a:lnTo>
                    <a:pt x="0" y="2254054"/>
                  </a:lnTo>
                  <a:lnTo>
                    <a:pt x="0" y="450000"/>
                  </a:lnTo>
                  <a:close/>
                </a:path>
              </a:pathLst>
            </a:custGeom>
            <a:solidFill>
              <a:schemeClr val="accent1">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900" dirty="0">
                <a:solidFill>
                  <a:srgbClr val="4D4D4D"/>
                </a:solidFill>
                <a:latin typeface="微软雅黑" panose="020B0503020204020204" pitchFamily="34" charset="-122"/>
              </a:endParaRPr>
            </a:p>
          </p:txBody>
        </p:sp>
        <p:sp>
          <p:nvSpPr>
            <p:cNvPr id="5" name="MH_Other_2"/>
            <p:cNvSpPr/>
            <p:nvPr>
              <p:custDataLst>
                <p:tags r:id="rId7"/>
              </p:custDataLst>
            </p:nvPr>
          </p:nvSpPr>
          <p:spPr bwMode="auto">
            <a:xfrm>
              <a:off x="6597650" y="1919288"/>
              <a:ext cx="336550" cy="1689100"/>
            </a:xfrm>
            <a:custGeom>
              <a:avLst/>
              <a:gdLst/>
              <a:ahLst/>
              <a:cxnLst/>
              <a:rect l="l" t="t" r="r" b="b"/>
              <a:pathLst>
                <a:path w="450000" h="2254054">
                  <a:moveTo>
                    <a:pt x="450000" y="0"/>
                  </a:moveTo>
                  <a:lnTo>
                    <a:pt x="450000" y="1804054"/>
                  </a:lnTo>
                  <a:lnTo>
                    <a:pt x="0" y="2254054"/>
                  </a:lnTo>
                  <a:lnTo>
                    <a:pt x="0" y="450000"/>
                  </a:lnTo>
                  <a:close/>
                </a:path>
              </a:pathLst>
            </a:custGeom>
            <a:solidFill>
              <a:schemeClr val="accent1">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900" dirty="0">
                <a:solidFill>
                  <a:srgbClr val="4D4D4D"/>
                </a:solidFill>
                <a:latin typeface="微软雅黑" panose="020B0503020204020204" pitchFamily="34" charset="-122"/>
              </a:endParaRPr>
            </a:p>
          </p:txBody>
        </p:sp>
        <p:sp>
          <p:nvSpPr>
            <p:cNvPr id="6" name="MH_Other_3"/>
            <p:cNvSpPr/>
            <p:nvPr>
              <p:custDataLst>
                <p:tags r:id="rId8"/>
              </p:custDataLst>
            </p:nvPr>
          </p:nvSpPr>
          <p:spPr bwMode="auto">
            <a:xfrm>
              <a:off x="5922963" y="2593975"/>
              <a:ext cx="336550" cy="1690688"/>
            </a:xfrm>
            <a:custGeom>
              <a:avLst/>
              <a:gdLst/>
              <a:ahLst/>
              <a:cxnLst/>
              <a:rect l="l" t="t" r="r" b="b"/>
              <a:pathLst>
                <a:path w="450000" h="2254054">
                  <a:moveTo>
                    <a:pt x="450000" y="0"/>
                  </a:moveTo>
                  <a:lnTo>
                    <a:pt x="450000" y="1804054"/>
                  </a:lnTo>
                  <a:lnTo>
                    <a:pt x="0" y="2254054"/>
                  </a:lnTo>
                  <a:lnTo>
                    <a:pt x="0" y="450000"/>
                  </a:lnTo>
                  <a:close/>
                </a:path>
              </a:pathLst>
            </a:custGeom>
            <a:solidFill>
              <a:schemeClr val="accent2">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900" dirty="0">
                <a:solidFill>
                  <a:srgbClr val="4D4D4D"/>
                </a:solidFill>
                <a:latin typeface="微软雅黑" panose="020B0503020204020204" pitchFamily="34" charset="-122"/>
              </a:endParaRPr>
            </a:p>
          </p:txBody>
        </p:sp>
        <p:sp>
          <p:nvSpPr>
            <p:cNvPr id="7" name="MH_Other_4"/>
            <p:cNvSpPr/>
            <p:nvPr>
              <p:custDataLst>
                <p:tags r:id="rId9"/>
              </p:custDataLst>
            </p:nvPr>
          </p:nvSpPr>
          <p:spPr bwMode="auto">
            <a:xfrm>
              <a:off x="6091239" y="1855788"/>
              <a:ext cx="1949450" cy="463550"/>
            </a:xfrm>
            <a:custGeom>
              <a:avLst/>
              <a:gdLst/>
              <a:ahLst/>
              <a:cxnLst/>
              <a:rect l="l" t="t" r="r" b="b"/>
              <a:pathLst>
                <a:path w="1924394" h="617272">
                  <a:moveTo>
                    <a:pt x="1615758" y="0"/>
                  </a:moveTo>
                  <a:lnTo>
                    <a:pt x="1924394" y="308636"/>
                  </a:lnTo>
                  <a:lnTo>
                    <a:pt x="1615758" y="617272"/>
                  </a:lnTo>
                  <a:lnTo>
                    <a:pt x="1615758" y="534388"/>
                  </a:lnTo>
                  <a:lnTo>
                    <a:pt x="0" y="534388"/>
                  </a:lnTo>
                  <a:lnTo>
                    <a:pt x="451504" y="82884"/>
                  </a:lnTo>
                  <a:lnTo>
                    <a:pt x="1615758" y="82884"/>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350" b="1" dirty="0" smtClean="0">
                  <a:latin typeface="+mj-lt"/>
                </a:rPr>
                <a:t>1.</a:t>
              </a:r>
              <a:r>
                <a:rPr lang="zh-CN" altLang="en-US" sz="1350" b="1" dirty="0" smtClean="0">
                  <a:latin typeface="+mj-lt"/>
                </a:rPr>
                <a:t>音乐艺术的起源</a:t>
              </a:r>
              <a:endParaRPr lang="zh-CN" altLang="en-US" sz="1350" b="1" dirty="0">
                <a:latin typeface="+mj-lt"/>
              </a:endParaRPr>
            </a:p>
          </p:txBody>
        </p:sp>
        <p:sp>
          <p:nvSpPr>
            <p:cNvPr id="8" name="MH_Other_5"/>
            <p:cNvSpPr/>
            <p:nvPr>
              <p:custDataLst>
                <p:tags r:id="rId10"/>
              </p:custDataLst>
            </p:nvPr>
          </p:nvSpPr>
          <p:spPr bwMode="auto">
            <a:xfrm>
              <a:off x="5688806" y="2932113"/>
              <a:ext cx="2200275" cy="336550"/>
            </a:xfrm>
            <a:custGeom>
              <a:avLst/>
              <a:gdLst/>
              <a:ahLst/>
              <a:cxnLst/>
              <a:rect l="l" t="t" r="r" b="b"/>
              <a:pathLst>
                <a:path w="2252059" h="450000">
                  <a:moveTo>
                    <a:pt x="448005" y="0"/>
                  </a:moveTo>
                  <a:lnTo>
                    <a:pt x="2252059" y="0"/>
                  </a:lnTo>
                  <a:lnTo>
                    <a:pt x="1802059" y="450000"/>
                  </a:lnTo>
                  <a:lnTo>
                    <a:pt x="0" y="450000"/>
                  </a:lnTo>
                  <a:lnTo>
                    <a:pt x="0" y="448005"/>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350" b="1" dirty="0" smtClean="0">
                  <a:latin typeface="+mj-lt"/>
                </a:rPr>
                <a:t>3.</a:t>
              </a:r>
              <a:r>
                <a:rPr lang="zh-CN" altLang="en-US" sz="1350" b="1" dirty="0" smtClean="0">
                  <a:latin typeface="+mj-lt"/>
                </a:rPr>
                <a:t>音乐的功能</a:t>
              </a:r>
              <a:endParaRPr lang="zh-CN" altLang="en-US" sz="1350" b="1" dirty="0">
                <a:latin typeface="+mj-lt"/>
              </a:endParaRPr>
            </a:p>
          </p:txBody>
        </p:sp>
        <p:sp>
          <p:nvSpPr>
            <p:cNvPr id="9" name="MH_Other_6"/>
            <p:cNvSpPr/>
            <p:nvPr>
              <p:custDataLst>
                <p:tags r:id="rId11"/>
              </p:custDataLst>
            </p:nvPr>
          </p:nvSpPr>
          <p:spPr bwMode="auto">
            <a:xfrm>
              <a:off x="5688806" y="2362993"/>
              <a:ext cx="2351883" cy="461963"/>
            </a:xfrm>
            <a:custGeom>
              <a:avLst/>
              <a:gdLst/>
              <a:ahLst/>
              <a:cxnLst/>
              <a:rect l="l" t="t" r="r" b="b"/>
              <a:pathLst>
                <a:path w="2824005" h="617272">
                  <a:moveTo>
                    <a:pt x="2515369" y="0"/>
                  </a:moveTo>
                  <a:lnTo>
                    <a:pt x="2824005" y="308636"/>
                  </a:lnTo>
                  <a:lnTo>
                    <a:pt x="2515369" y="617272"/>
                  </a:lnTo>
                  <a:lnTo>
                    <a:pt x="2515369" y="534388"/>
                  </a:lnTo>
                  <a:lnTo>
                    <a:pt x="0" y="534388"/>
                  </a:lnTo>
                  <a:lnTo>
                    <a:pt x="213019" y="321369"/>
                  </a:lnTo>
                  <a:lnTo>
                    <a:pt x="451504" y="82884"/>
                  </a:lnTo>
                  <a:lnTo>
                    <a:pt x="2515369" y="82884"/>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350" b="1" dirty="0" smtClean="0">
                  <a:latin typeface="+mj-lt"/>
                </a:rPr>
                <a:t>2.</a:t>
              </a:r>
              <a:r>
                <a:rPr lang="zh-CN" altLang="en-US" sz="1350" b="1" dirty="0" smtClean="0">
                  <a:latin typeface="+mj-lt"/>
                </a:rPr>
                <a:t>音乐的表现要素和手段</a:t>
              </a:r>
              <a:endParaRPr lang="zh-CN" altLang="en-US" sz="1350" b="1" dirty="0">
                <a:latin typeface="+mj-lt"/>
              </a:endParaRPr>
            </a:p>
          </p:txBody>
        </p:sp>
        <p:sp>
          <p:nvSpPr>
            <p:cNvPr id="10" name="MH_Other_7"/>
            <p:cNvSpPr/>
            <p:nvPr>
              <p:custDataLst>
                <p:tags r:id="rId12"/>
              </p:custDataLst>
            </p:nvPr>
          </p:nvSpPr>
          <p:spPr bwMode="auto">
            <a:xfrm flipH="1">
              <a:off x="2809876" y="3377407"/>
              <a:ext cx="2608262" cy="461962"/>
            </a:xfrm>
            <a:custGeom>
              <a:avLst/>
              <a:gdLst/>
              <a:ahLst/>
              <a:cxnLst/>
              <a:rect l="l" t="t" r="r" b="b"/>
              <a:pathLst>
                <a:path w="2824833" h="617272">
                  <a:moveTo>
                    <a:pt x="2516197" y="0"/>
                  </a:moveTo>
                  <a:lnTo>
                    <a:pt x="2516197" y="82884"/>
                  </a:lnTo>
                  <a:lnTo>
                    <a:pt x="0" y="82884"/>
                  </a:lnTo>
                  <a:lnTo>
                    <a:pt x="0" y="86022"/>
                  </a:lnTo>
                  <a:lnTo>
                    <a:pt x="448366" y="534388"/>
                  </a:lnTo>
                  <a:lnTo>
                    <a:pt x="2516197" y="534388"/>
                  </a:lnTo>
                  <a:lnTo>
                    <a:pt x="2516197" y="617272"/>
                  </a:lnTo>
                  <a:lnTo>
                    <a:pt x="2824833" y="308636"/>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350" b="1" dirty="0" smtClean="0">
                  <a:latin typeface="+mj-lt"/>
                </a:rPr>
                <a:t>1.</a:t>
              </a:r>
              <a:r>
                <a:rPr lang="zh-CN" altLang="en-US" sz="1350" b="1" dirty="0" smtClean="0">
                  <a:latin typeface="+mj-lt"/>
                </a:rPr>
                <a:t>什么是音乐鉴赏</a:t>
              </a:r>
              <a:endParaRPr lang="zh-CN" altLang="en-US" sz="1350" b="1" dirty="0">
                <a:latin typeface="+mj-lt"/>
              </a:endParaRPr>
            </a:p>
          </p:txBody>
        </p:sp>
        <p:sp>
          <p:nvSpPr>
            <p:cNvPr id="11" name="MH_Other_8"/>
            <p:cNvSpPr/>
            <p:nvPr>
              <p:custDataLst>
                <p:tags r:id="rId13"/>
              </p:custDataLst>
            </p:nvPr>
          </p:nvSpPr>
          <p:spPr bwMode="auto">
            <a:xfrm flipH="1">
              <a:off x="2712244" y="4486320"/>
              <a:ext cx="2705894" cy="438838"/>
            </a:xfrm>
            <a:custGeom>
              <a:avLst/>
              <a:gdLst/>
              <a:ahLst/>
              <a:cxnLst/>
              <a:rect l="l" t="t" r="r" b="b"/>
              <a:pathLst>
                <a:path w="1926443" h="617272">
                  <a:moveTo>
                    <a:pt x="1617807" y="0"/>
                  </a:moveTo>
                  <a:lnTo>
                    <a:pt x="1617807" y="82884"/>
                  </a:lnTo>
                  <a:lnTo>
                    <a:pt x="0" y="82884"/>
                  </a:lnTo>
                  <a:lnTo>
                    <a:pt x="451504" y="534388"/>
                  </a:lnTo>
                  <a:lnTo>
                    <a:pt x="1617807" y="534388"/>
                  </a:lnTo>
                  <a:lnTo>
                    <a:pt x="1617807" y="617272"/>
                  </a:lnTo>
                  <a:lnTo>
                    <a:pt x="1926443" y="308636"/>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350" b="1" dirty="0" smtClean="0">
                  <a:latin typeface="+mj-lt"/>
                </a:rPr>
                <a:t>3.</a:t>
              </a:r>
              <a:r>
                <a:rPr lang="zh-CN" altLang="en-US" sz="1350" b="1" dirty="0" smtClean="0">
                  <a:latin typeface="+mj-lt"/>
                </a:rPr>
                <a:t>音乐鉴赏的主客观因素</a:t>
              </a:r>
              <a:endParaRPr lang="zh-CN" altLang="en-US" sz="1350" b="1" dirty="0">
                <a:latin typeface="+mj-lt"/>
              </a:endParaRPr>
            </a:p>
          </p:txBody>
        </p:sp>
        <p:sp>
          <p:nvSpPr>
            <p:cNvPr id="28" name="矩形 27"/>
            <p:cNvSpPr/>
            <p:nvPr/>
          </p:nvSpPr>
          <p:spPr>
            <a:xfrm>
              <a:off x="8208775" y="1894606"/>
              <a:ext cx="2241974" cy="32638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dirty="0" smtClean="0">
                  <a:solidFill>
                    <a:schemeClr val="accent1"/>
                  </a:solidFill>
                  <a:latin typeface="+mj-ea"/>
                  <a:ea typeface="+mj-ea"/>
                </a:rPr>
                <a:t>音乐艺术概述</a:t>
              </a:r>
              <a:endParaRPr lang="zh-CN" altLang="en-US" sz="2000" dirty="0">
                <a:solidFill>
                  <a:schemeClr val="accent1"/>
                </a:solidFill>
                <a:latin typeface="+mj-ea"/>
                <a:ea typeface="+mj-ea"/>
              </a:endParaRPr>
            </a:p>
          </p:txBody>
        </p:sp>
        <p:sp>
          <p:nvSpPr>
            <p:cNvPr id="30" name="矩形 29"/>
            <p:cNvSpPr/>
            <p:nvPr/>
          </p:nvSpPr>
          <p:spPr>
            <a:xfrm>
              <a:off x="874712" y="3900626"/>
              <a:ext cx="1737942" cy="32638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dirty="0" smtClean="0">
                  <a:solidFill>
                    <a:schemeClr val="accent1"/>
                  </a:solidFill>
                  <a:latin typeface="+mj-ea"/>
                  <a:ea typeface="+mj-ea"/>
                </a:rPr>
                <a:t>音乐的鉴赏</a:t>
              </a:r>
              <a:endParaRPr lang="zh-CN" altLang="en-US" sz="2000" dirty="0">
                <a:solidFill>
                  <a:schemeClr val="accent1"/>
                </a:solidFill>
                <a:latin typeface="+mj-ea"/>
                <a:ea typeface="+mj-ea"/>
              </a:endParaRPr>
            </a:p>
          </p:txBody>
        </p:sp>
      </p:grpSp>
      <p:grpSp>
        <p:nvGrpSpPr>
          <p:cNvPr id="3" name="组合 2"/>
          <p:cNvGrpSpPr/>
          <p:nvPr/>
        </p:nvGrpSpPr>
        <p:grpSpPr>
          <a:xfrm>
            <a:off x="567531" y="457653"/>
            <a:ext cx="614363" cy="392543"/>
            <a:chOff x="3672114" y="-827314"/>
            <a:chExt cx="396844" cy="142875"/>
          </a:xfrm>
        </p:grpSpPr>
        <p:cxnSp>
          <p:nvCxnSpPr>
            <p:cNvPr id="12" name="直接连接符 11"/>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15" name="文本框 14"/>
          <p:cNvSpPr txBox="1"/>
          <p:nvPr/>
        </p:nvSpPr>
        <p:spPr>
          <a:xfrm>
            <a:off x="1444625" y="361950"/>
            <a:ext cx="3850005" cy="584835"/>
          </a:xfrm>
          <a:prstGeom prst="rect">
            <a:avLst/>
          </a:prstGeom>
          <a:noFill/>
        </p:spPr>
        <p:txBody>
          <a:bodyPr wrap="square" rtlCol="0">
            <a:spAutoFit/>
            <a:scene3d>
              <a:camera prst="orthographicFront"/>
              <a:lightRig rig="threePt" dir="t"/>
            </a:scene3d>
            <a:sp3d contourW="12700"/>
          </a:bodyPr>
          <a:lstStyle/>
          <a:p>
            <a:r>
              <a:rPr lang="zh-CN" altLang="en-US" sz="3200" dirty="0"/>
              <a:t>音乐艺术与音乐鉴赏</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32" name="MH_Other_8"/>
          <p:cNvSpPr/>
          <p:nvPr>
            <p:custDataLst>
              <p:tags r:id="rId3"/>
            </p:custDataLst>
          </p:nvPr>
        </p:nvSpPr>
        <p:spPr bwMode="auto">
          <a:xfrm flipH="1">
            <a:off x="2809876" y="3862418"/>
            <a:ext cx="2705894" cy="512294"/>
          </a:xfrm>
          <a:custGeom>
            <a:avLst/>
            <a:gdLst/>
            <a:ahLst/>
            <a:cxnLst/>
            <a:rect l="l" t="t" r="r" b="b"/>
            <a:pathLst>
              <a:path w="1926443" h="617272">
                <a:moveTo>
                  <a:pt x="1617807" y="0"/>
                </a:moveTo>
                <a:lnTo>
                  <a:pt x="1617807" y="82884"/>
                </a:lnTo>
                <a:lnTo>
                  <a:pt x="0" y="82884"/>
                </a:lnTo>
                <a:lnTo>
                  <a:pt x="451504" y="534388"/>
                </a:lnTo>
                <a:lnTo>
                  <a:pt x="1617807" y="534388"/>
                </a:lnTo>
                <a:lnTo>
                  <a:pt x="1617807" y="617272"/>
                </a:lnTo>
                <a:lnTo>
                  <a:pt x="1926443" y="308636"/>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350" b="1" dirty="0" smtClean="0">
                <a:latin typeface="+mj-lt"/>
              </a:rPr>
              <a:t>2.</a:t>
            </a:r>
            <a:r>
              <a:rPr lang="zh-CN" altLang="en-US" sz="1350" b="1" dirty="0" smtClean="0">
                <a:latin typeface="+mj-lt"/>
              </a:rPr>
              <a:t>音乐的艺术特征</a:t>
            </a:r>
            <a:endParaRPr lang="zh-CN" altLang="en-US" sz="1350" b="1" dirty="0">
              <a:latin typeface="+mj-lt"/>
            </a:endParaRPr>
          </a:p>
        </p:txBody>
      </p:sp>
      <p:sp>
        <p:nvSpPr>
          <p:cNvPr id="36" name="矩形 35"/>
          <p:cNvSpPr/>
          <p:nvPr/>
        </p:nvSpPr>
        <p:spPr>
          <a:xfrm>
            <a:off x="9427394" y="4319741"/>
            <a:ext cx="2241974"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dirty="0" smtClean="0">
                <a:solidFill>
                  <a:schemeClr val="accent1"/>
                </a:solidFill>
                <a:latin typeface="+mj-ea"/>
                <a:ea typeface="+mj-ea"/>
              </a:rPr>
              <a:t>如何鉴赏音乐</a:t>
            </a:r>
            <a:endParaRPr lang="zh-CN" altLang="en-US" sz="2000" dirty="0">
              <a:solidFill>
                <a:schemeClr val="accent1"/>
              </a:solidFill>
              <a:latin typeface="+mj-ea"/>
              <a:ea typeface="+mj-ea"/>
            </a:endParaRPr>
          </a:p>
        </p:txBody>
      </p:sp>
      <p:sp>
        <p:nvSpPr>
          <p:cNvPr id="37" name="MH_Other_4"/>
          <p:cNvSpPr/>
          <p:nvPr>
            <p:custDataLst>
              <p:tags r:id="rId4"/>
            </p:custDataLst>
          </p:nvPr>
        </p:nvSpPr>
        <p:spPr bwMode="auto">
          <a:xfrm>
            <a:off x="6342858" y="4374180"/>
            <a:ext cx="3084536" cy="611247"/>
          </a:xfrm>
          <a:custGeom>
            <a:avLst/>
            <a:gdLst/>
            <a:ahLst/>
            <a:cxnLst/>
            <a:rect l="l" t="t" r="r" b="b"/>
            <a:pathLst>
              <a:path w="1924394" h="617272">
                <a:moveTo>
                  <a:pt x="1615758" y="0"/>
                </a:moveTo>
                <a:lnTo>
                  <a:pt x="1924394" y="308636"/>
                </a:lnTo>
                <a:lnTo>
                  <a:pt x="1615758" y="617272"/>
                </a:lnTo>
                <a:lnTo>
                  <a:pt x="1615758" y="534388"/>
                </a:lnTo>
                <a:lnTo>
                  <a:pt x="0" y="534388"/>
                </a:lnTo>
                <a:lnTo>
                  <a:pt x="451504" y="82884"/>
                </a:lnTo>
                <a:lnTo>
                  <a:pt x="1615758" y="82884"/>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350" b="1" dirty="0" smtClean="0">
                <a:latin typeface="+mj-lt"/>
              </a:rPr>
              <a:t>1.</a:t>
            </a:r>
            <a:r>
              <a:rPr lang="zh-CN" altLang="en-US" sz="1350" b="1" dirty="0" smtClean="0">
                <a:latin typeface="+mj-lt"/>
              </a:rPr>
              <a:t>鉴赏音乐应具备的基础知识</a:t>
            </a:r>
            <a:endParaRPr lang="zh-CN" altLang="en-US" sz="1350" b="1" dirty="0">
              <a:latin typeface="+mj-lt"/>
            </a:endParaRPr>
          </a:p>
        </p:txBody>
      </p:sp>
      <p:sp>
        <p:nvSpPr>
          <p:cNvPr id="38" name="MH_Other_6"/>
          <p:cNvSpPr/>
          <p:nvPr>
            <p:custDataLst>
              <p:tags r:id="rId5"/>
            </p:custDataLst>
          </p:nvPr>
        </p:nvSpPr>
        <p:spPr bwMode="auto">
          <a:xfrm>
            <a:off x="6598446" y="5097656"/>
            <a:ext cx="2828948" cy="609154"/>
          </a:xfrm>
          <a:custGeom>
            <a:avLst/>
            <a:gdLst/>
            <a:ahLst/>
            <a:cxnLst/>
            <a:rect l="l" t="t" r="r" b="b"/>
            <a:pathLst>
              <a:path w="2824005" h="617272">
                <a:moveTo>
                  <a:pt x="2515369" y="0"/>
                </a:moveTo>
                <a:lnTo>
                  <a:pt x="2824005" y="308636"/>
                </a:lnTo>
                <a:lnTo>
                  <a:pt x="2515369" y="617272"/>
                </a:lnTo>
                <a:lnTo>
                  <a:pt x="2515369" y="534388"/>
                </a:lnTo>
                <a:lnTo>
                  <a:pt x="0" y="534388"/>
                </a:lnTo>
                <a:lnTo>
                  <a:pt x="213019" y="321369"/>
                </a:lnTo>
                <a:lnTo>
                  <a:pt x="451504" y="82884"/>
                </a:lnTo>
                <a:lnTo>
                  <a:pt x="2515369" y="82884"/>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350" b="1" dirty="0" smtClean="0">
                <a:latin typeface="+mj-lt"/>
              </a:rPr>
              <a:t>2.</a:t>
            </a:r>
            <a:r>
              <a:rPr lang="zh-CN" altLang="en-US" sz="1350" b="1" dirty="0" smtClean="0">
                <a:latin typeface="+mj-lt"/>
              </a:rPr>
              <a:t>鉴赏者因具备的基本素质</a:t>
            </a:r>
            <a:endParaRPr lang="zh-CN" altLang="en-US" sz="1350" b="1" dirty="0">
              <a:latin typeface="+mj-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2" presetClass="entr" presetSubtype="1" fill="hold"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up)">
                                      <p:cBhvr>
                                        <p:cTn id="14" dur="500"/>
                                        <p:tgtEl>
                                          <p:spTgt spid="18"/>
                                        </p:tgtEl>
                                      </p:cBhvr>
                                    </p:animEffect>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001538" y="2292561"/>
            <a:ext cx="3656312" cy="3536593"/>
            <a:chOff x="2170122" y="2779188"/>
            <a:chExt cx="2515428" cy="3110943"/>
          </a:xfrm>
        </p:grpSpPr>
        <p:sp>
          <p:nvSpPr>
            <p:cNvPr id="19" name="MH_SubTitle_1"/>
            <p:cNvSpPr/>
            <p:nvPr>
              <p:custDataLst>
                <p:tags r:id="rId4"/>
              </p:custDataLst>
            </p:nvPr>
          </p:nvSpPr>
          <p:spPr>
            <a:xfrm>
              <a:off x="2170122" y="2779188"/>
              <a:ext cx="546100" cy="3109912"/>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1"/>
            </a:solidFill>
            <a:effectLst>
              <a:outerShdw blurRad="50800" dist="38100" dir="5400000" algn="t" rotWithShape="0">
                <a:prstClr val="black">
                  <a:alpha val="40000"/>
                </a:prstClr>
              </a:outerShdw>
            </a:effectLst>
          </p:spPr>
          <p:txBody>
            <a:bodyPr vert="eaVert" bIns="1440000">
              <a:normAutofit/>
            </a:bodyPr>
            <a:lstStyle/>
            <a:p>
              <a:pPr algn="ctr">
                <a:lnSpc>
                  <a:spcPct val="120000"/>
                </a:lnSpc>
                <a:defRPr/>
              </a:pPr>
              <a:r>
                <a:rPr lang="en-US" altLang="zh-CN" dirty="0" smtClean="0">
                  <a:solidFill>
                    <a:srgbClr val="FFFFFF"/>
                  </a:solidFill>
                </a:rPr>
                <a:t>1.</a:t>
              </a:r>
              <a:r>
                <a:rPr lang="zh-CN" altLang="en-US" dirty="0" smtClean="0">
                  <a:solidFill>
                    <a:srgbClr val="FFFFFF"/>
                  </a:solidFill>
                </a:rPr>
                <a:t>劳动说</a:t>
              </a:r>
              <a:endParaRPr lang="en-US" altLang="zh-CN" dirty="0">
                <a:solidFill>
                  <a:srgbClr val="FFFFFF"/>
                </a:solidFill>
              </a:endParaRPr>
            </a:p>
          </p:txBody>
        </p:sp>
        <p:sp>
          <p:nvSpPr>
            <p:cNvPr id="20" name="MH_SubTitle_2"/>
            <p:cNvSpPr/>
            <p:nvPr>
              <p:custDataLst>
                <p:tags r:id="rId5"/>
              </p:custDataLst>
            </p:nvPr>
          </p:nvSpPr>
          <p:spPr>
            <a:xfrm>
              <a:off x="3213894" y="2781806"/>
              <a:ext cx="547687"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2"/>
            </a:solidFill>
            <a:effectLst>
              <a:outerShdw blurRad="50800" dist="38100" dir="5400000" algn="t" rotWithShape="0">
                <a:prstClr val="black">
                  <a:alpha val="40000"/>
                </a:prstClr>
              </a:outerShdw>
            </a:effectLst>
          </p:spPr>
          <p:txBody>
            <a:bodyPr vert="eaVert" bIns="1332000">
              <a:normAutofit/>
            </a:bodyPr>
            <a:lstStyle/>
            <a:p>
              <a:pPr algn="ctr">
                <a:lnSpc>
                  <a:spcPct val="120000"/>
                </a:lnSpc>
                <a:defRPr/>
              </a:pPr>
              <a:r>
                <a:rPr lang="en-US" altLang="zh-CN" dirty="0" smtClean="0">
                  <a:solidFill>
                    <a:srgbClr val="FFFFFF"/>
                  </a:solidFill>
                </a:rPr>
                <a:t>2.</a:t>
              </a:r>
              <a:r>
                <a:rPr lang="zh-CN" altLang="en-US" dirty="0" smtClean="0">
                  <a:solidFill>
                    <a:srgbClr val="FFFFFF"/>
                  </a:solidFill>
                </a:rPr>
                <a:t>模仿说</a:t>
              </a:r>
              <a:endParaRPr lang="en-US" altLang="zh-CN" dirty="0">
                <a:solidFill>
                  <a:srgbClr val="FFFFFF"/>
                </a:solidFill>
              </a:endParaRPr>
            </a:p>
          </p:txBody>
        </p:sp>
        <p:sp>
          <p:nvSpPr>
            <p:cNvPr id="21" name="MH_SubTitle_3"/>
            <p:cNvSpPr/>
            <p:nvPr>
              <p:custDataLst>
                <p:tags r:id="rId6"/>
              </p:custDataLst>
            </p:nvPr>
          </p:nvSpPr>
          <p:spPr>
            <a:xfrm>
              <a:off x="4139450" y="2779188"/>
              <a:ext cx="546100"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3"/>
            </a:solidFill>
            <a:effectLst>
              <a:outerShdw blurRad="50800" dist="38100" dir="5400000" algn="t" rotWithShape="0">
                <a:prstClr val="black">
                  <a:alpha val="40000"/>
                </a:prstClr>
              </a:outerShdw>
            </a:effectLst>
          </p:spPr>
          <p:txBody>
            <a:bodyPr vert="eaVert" bIns="1332000">
              <a:normAutofit/>
            </a:bodyPr>
            <a:lstStyle/>
            <a:p>
              <a:pPr algn="ctr">
                <a:lnSpc>
                  <a:spcPct val="120000"/>
                </a:lnSpc>
                <a:defRPr/>
              </a:pPr>
              <a:r>
                <a:rPr lang="en-US" altLang="zh-CN" dirty="0" smtClean="0">
                  <a:solidFill>
                    <a:srgbClr val="FFFFFF"/>
                  </a:solidFill>
                </a:rPr>
                <a:t>3.</a:t>
              </a:r>
              <a:r>
                <a:rPr lang="zh-CN" altLang="en-US" dirty="0" smtClean="0">
                  <a:solidFill>
                    <a:srgbClr val="FFFFFF"/>
                  </a:solidFill>
                </a:rPr>
                <a:t>游戏说</a:t>
              </a:r>
              <a:endParaRPr lang="en-US" altLang="zh-CN" dirty="0">
                <a:solidFill>
                  <a:srgbClr val="FFFFFF"/>
                </a:solidFill>
              </a:endParaRPr>
            </a:p>
          </p:txBody>
        </p:sp>
      </p:grpSp>
      <p:grpSp>
        <p:nvGrpSpPr>
          <p:cNvPr id="5" name="组合 4"/>
          <p:cNvGrpSpPr/>
          <p:nvPr/>
        </p:nvGrpSpPr>
        <p:grpSpPr>
          <a:xfrm>
            <a:off x="6317533" y="2271297"/>
            <a:ext cx="4778222" cy="2747311"/>
            <a:chOff x="6317533" y="2271297"/>
            <a:chExt cx="4778222" cy="2747311"/>
          </a:xfrm>
        </p:grpSpPr>
        <p:sp>
          <p:nvSpPr>
            <p:cNvPr id="32" name="MH_Other_2"/>
            <p:cNvSpPr/>
            <p:nvPr>
              <p:custDataLst>
                <p:tags r:id="rId2"/>
              </p:custDataLst>
            </p:nvPr>
          </p:nvSpPr>
          <p:spPr>
            <a:xfrm>
              <a:off x="6317533" y="2271297"/>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sp>
          <p:nvSpPr>
            <p:cNvPr id="34" name="MH_Other_3"/>
            <p:cNvSpPr/>
            <p:nvPr>
              <p:custDataLst>
                <p:tags r:id="rId3"/>
              </p:custDataLst>
            </p:nvPr>
          </p:nvSpPr>
          <p:spPr>
            <a:xfrm rot="10800000">
              <a:off x="10708405" y="4631258"/>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grpSp>
      <p:grpSp>
        <p:nvGrpSpPr>
          <p:cNvPr id="29" name="组合 28"/>
          <p:cNvGrpSpPr/>
          <p:nvPr/>
        </p:nvGrpSpPr>
        <p:grpSpPr>
          <a:xfrm>
            <a:off x="6704883" y="2760453"/>
            <a:ext cx="4028128" cy="1266685"/>
            <a:chOff x="874713" y="3325188"/>
            <a:chExt cx="4028128" cy="1266685"/>
          </a:xfrm>
        </p:grpSpPr>
        <p:sp>
          <p:nvSpPr>
            <p:cNvPr id="31" name="矩形 30"/>
            <p:cNvSpPr/>
            <p:nvPr/>
          </p:nvSpPr>
          <p:spPr>
            <a:xfrm>
              <a:off x="874713" y="4130208"/>
              <a:ext cx="4028128" cy="4616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dirty="0" smtClean="0">
                  <a:solidFill>
                    <a:schemeClr val="tx1">
                      <a:lumMod val="50000"/>
                      <a:lumOff val="50000"/>
                    </a:schemeClr>
                  </a:solidFill>
                  <a:latin typeface="+mj-ea"/>
                  <a:ea typeface="+mj-ea"/>
                </a:rPr>
                <a:t>音乐艺术的起源</a:t>
              </a:r>
              <a:endParaRPr lang="zh-CN" altLang="en-US" sz="2000" dirty="0">
                <a:solidFill>
                  <a:schemeClr val="tx1">
                    <a:lumMod val="50000"/>
                    <a:lumOff val="50000"/>
                  </a:schemeClr>
                </a:solidFill>
                <a:latin typeface="+mj-ea"/>
                <a:ea typeface="+mj-ea"/>
              </a:endParaRPr>
            </a:p>
          </p:txBody>
        </p:sp>
        <p:sp>
          <p:nvSpPr>
            <p:cNvPr id="33" name="矩形 32"/>
            <p:cNvSpPr/>
            <p:nvPr/>
          </p:nvSpPr>
          <p:spPr>
            <a:xfrm>
              <a:off x="1110565" y="3325188"/>
              <a:ext cx="3792276"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tx1">
                      <a:lumMod val="65000"/>
                      <a:lumOff val="35000"/>
                    </a:schemeClr>
                  </a:solidFill>
                  <a:latin typeface="+mj-ea"/>
                  <a:ea typeface="+mj-ea"/>
                </a:rPr>
                <a:t>第一</a:t>
              </a:r>
              <a:r>
                <a:rPr lang="zh-CN" altLang="en-US" sz="2400" b="1" dirty="0" smtClean="0">
                  <a:solidFill>
                    <a:schemeClr val="tx1">
                      <a:lumMod val="65000"/>
                      <a:lumOff val="35000"/>
                    </a:schemeClr>
                  </a:solidFill>
                  <a:latin typeface="+mj-ea"/>
                  <a:ea typeface="+mj-ea"/>
                </a:rPr>
                <a:t>节   </a:t>
              </a:r>
              <a:r>
                <a:rPr lang="zh-CN" altLang="en-US" sz="2400" dirty="0" smtClean="0">
                  <a:solidFill>
                    <a:schemeClr val="tx1">
                      <a:lumMod val="50000"/>
                      <a:lumOff val="50000"/>
                    </a:schemeClr>
                  </a:solidFill>
                  <a:latin typeface="+mj-ea"/>
                  <a:ea typeface="+mj-ea"/>
                </a:rPr>
                <a:t>音乐</a:t>
              </a:r>
              <a:r>
                <a:rPr lang="zh-CN" altLang="en-US" sz="2400" dirty="0">
                  <a:solidFill>
                    <a:schemeClr val="tx1">
                      <a:lumMod val="50000"/>
                      <a:lumOff val="50000"/>
                    </a:schemeClr>
                  </a:solidFill>
                  <a:latin typeface="+mj-ea"/>
                  <a:ea typeface="+mj-ea"/>
                </a:rPr>
                <a:t>艺术概述</a:t>
              </a:r>
            </a:p>
            <a:p>
              <a:pPr algn="ctr">
                <a:lnSpc>
                  <a:spcPct val="120000"/>
                </a:lnSpc>
              </a:pPr>
              <a:r>
                <a:rPr lang="zh-CN" altLang="en-US" sz="2400" b="1" dirty="0" smtClean="0">
                  <a:solidFill>
                    <a:schemeClr val="tx1">
                      <a:lumMod val="65000"/>
                      <a:lumOff val="35000"/>
                    </a:schemeClr>
                  </a:solidFill>
                  <a:latin typeface="迷你简准圆" panose="03000509000000000000" pitchFamily="65" charset="-122"/>
                  <a:ea typeface="迷你简准圆" panose="03000509000000000000" pitchFamily="65" charset="-122"/>
                </a:rPr>
                <a:t>   </a:t>
              </a:r>
              <a:endParaRPr lang="zh-CN" altLang="en-US" sz="2400" b="1" dirty="0">
                <a:solidFill>
                  <a:schemeClr val="tx1">
                    <a:lumMod val="65000"/>
                    <a:lumOff val="35000"/>
                  </a:schemeClr>
                </a:solidFill>
                <a:latin typeface="迷你简准圆" panose="03000509000000000000" pitchFamily="65" charset="-122"/>
                <a:ea typeface="迷你简准圆" panose="03000509000000000000" pitchFamily="65" charset="-122"/>
              </a:endParaRPr>
            </a:p>
          </p:txBody>
        </p:sp>
      </p:grpSp>
      <p:grpSp>
        <p:nvGrpSpPr>
          <p:cNvPr id="2" name="组合 1"/>
          <p:cNvGrpSpPr/>
          <p:nvPr/>
        </p:nvGrpSpPr>
        <p:grpSpPr>
          <a:xfrm>
            <a:off x="567531" y="457653"/>
            <a:ext cx="614363" cy="392543"/>
            <a:chOff x="3672114" y="-827314"/>
            <a:chExt cx="396844" cy="142875"/>
          </a:xfrm>
        </p:grpSpPr>
        <p:cxnSp>
          <p:nvCxnSpPr>
            <p:cNvPr id="4" name="直接连接符 3"/>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8" name="文本框 7"/>
          <p:cNvSpPr txBox="1"/>
          <p:nvPr/>
        </p:nvSpPr>
        <p:spPr>
          <a:xfrm>
            <a:off x="1444625" y="361950"/>
            <a:ext cx="3850005" cy="584835"/>
          </a:xfrm>
          <a:prstGeom prst="rect">
            <a:avLst/>
          </a:prstGeom>
          <a:noFill/>
        </p:spPr>
        <p:txBody>
          <a:bodyPr wrap="square" rtlCol="0">
            <a:spAutoFit/>
            <a:scene3d>
              <a:camera prst="orthographicFront"/>
              <a:lightRig rig="threePt" dir="t"/>
            </a:scene3d>
            <a:sp3d contourW="12700"/>
          </a:bodyPr>
          <a:lstStyle/>
          <a:p>
            <a:r>
              <a:rPr lang="zh-CN" altLang="en-US" sz="3200" dirty="0"/>
              <a:t>音乐艺术与音乐鉴赏</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Tree>
    <p:custDataLst>
      <p:tags r:id="rId1"/>
    </p:custDataLst>
    <p:extLst>
      <p:ext uri="{BB962C8B-B14F-4D97-AF65-F5344CB8AC3E}">
        <p14:creationId xmlns:p14="http://schemas.microsoft.com/office/powerpoint/2010/main" val="41095048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animEffect transition="in" filter="fade">
                                      <p:cBhvr>
                                        <p:cTn id="2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9374746" y="4282335"/>
            <a:ext cx="1518736" cy="1519693"/>
            <a:chOff x="3509125" y="3996806"/>
            <a:chExt cx="1658403" cy="1660350"/>
          </a:xfrm>
        </p:grpSpPr>
        <p:sp>
          <p:nvSpPr>
            <p:cNvPr id="60" name="MH_Other_1"/>
            <p:cNvSpPr/>
            <p:nvPr>
              <p:custDataLst>
                <p:tags r:id="rId18"/>
              </p:custDataLst>
            </p:nvPr>
          </p:nvSpPr>
          <p:spPr>
            <a:xfrm>
              <a:off x="3509125" y="3996806"/>
              <a:ext cx="1658403" cy="1660350"/>
            </a:xfrm>
            <a:prstGeom prst="ellipse">
              <a:avLst/>
            </a:prstGeom>
            <a:solidFill>
              <a:schemeClr val="accent3"/>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endParaRPr lang="zh-CN" altLang="en-US">
                <a:solidFill>
                  <a:srgbClr val="4D4D4D"/>
                </a:solidFill>
                <a:latin typeface="迷你简准圆" panose="03000509000000000000" pitchFamily="65" charset="-122"/>
                <a:ea typeface="迷你简准圆" panose="03000509000000000000" pitchFamily="65" charset="-122"/>
              </a:endParaRPr>
            </a:p>
          </p:txBody>
        </p:sp>
        <p:sp>
          <p:nvSpPr>
            <p:cNvPr id="61" name="MH_SubTitle_1"/>
            <p:cNvSpPr/>
            <p:nvPr>
              <p:custDataLst>
                <p:tags r:id="rId19"/>
              </p:custDataLst>
            </p:nvPr>
          </p:nvSpPr>
          <p:spPr>
            <a:xfrm>
              <a:off x="3648792" y="4137101"/>
              <a:ext cx="1379398" cy="1379398"/>
            </a:xfrm>
            <a:prstGeom prst="ellipse">
              <a:avLst/>
            </a:prstGeom>
            <a:solidFill>
              <a:srgbClr val="FFFFFF"/>
            </a:solidFill>
            <a:ln w="12700" cmpd="sng">
              <a:noFill/>
            </a:ln>
            <a:effectLst>
              <a:innerShdw blurRad="63500" dist="50800" dir="19800000">
                <a:schemeClr val="tx1">
                  <a:lumMod val="65000"/>
                  <a:lumOff val="35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r>
                <a:rPr lang="zh-CN" altLang="en-US" sz="2000" b="1" dirty="0" smtClean="0">
                  <a:solidFill>
                    <a:srgbClr val="4D4D4D"/>
                  </a:solidFill>
                  <a:latin typeface="迷你简准圆" panose="03000509000000000000" pitchFamily="65" charset="-122"/>
                  <a:ea typeface="迷你简准圆" panose="03000509000000000000" pitchFamily="65" charset="-122"/>
                </a:rPr>
                <a:t>复调</a:t>
              </a:r>
              <a:endParaRPr lang="zh-CN" altLang="en-US" sz="2000" b="1" dirty="0">
                <a:solidFill>
                  <a:srgbClr val="4D4D4D"/>
                </a:solidFill>
                <a:latin typeface="迷你简准圆" panose="03000509000000000000" pitchFamily="65" charset="-122"/>
                <a:ea typeface="迷你简准圆" panose="03000509000000000000" pitchFamily="65" charset="-122"/>
              </a:endParaRPr>
            </a:p>
          </p:txBody>
        </p:sp>
      </p:grpSp>
      <p:grpSp>
        <p:nvGrpSpPr>
          <p:cNvPr id="8" name="组合 7"/>
          <p:cNvGrpSpPr/>
          <p:nvPr/>
        </p:nvGrpSpPr>
        <p:grpSpPr>
          <a:xfrm>
            <a:off x="3217155" y="2221016"/>
            <a:ext cx="1248273" cy="1311929"/>
            <a:chOff x="4529084" y="2780257"/>
            <a:chExt cx="1311929" cy="1311929"/>
          </a:xfrm>
        </p:grpSpPr>
        <p:sp>
          <p:nvSpPr>
            <p:cNvPr id="62" name="MH_Other_2"/>
            <p:cNvSpPr/>
            <p:nvPr>
              <p:custDataLst>
                <p:tags r:id="rId16"/>
              </p:custDataLst>
            </p:nvPr>
          </p:nvSpPr>
          <p:spPr>
            <a:xfrm>
              <a:off x="4529084" y="2780257"/>
              <a:ext cx="1311929" cy="1311929"/>
            </a:xfrm>
            <a:prstGeom prst="ellipse">
              <a:avLst/>
            </a:prstGeom>
            <a:solidFill>
              <a:schemeClr val="accent2"/>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endParaRPr lang="zh-CN" altLang="en-US">
                <a:solidFill>
                  <a:srgbClr val="4D4D4D"/>
                </a:solidFill>
                <a:latin typeface="迷你简准圆" panose="03000509000000000000" pitchFamily="65" charset="-122"/>
                <a:ea typeface="迷你简准圆" panose="03000509000000000000" pitchFamily="65" charset="-122"/>
              </a:endParaRPr>
            </a:p>
          </p:txBody>
        </p:sp>
        <p:sp>
          <p:nvSpPr>
            <p:cNvPr id="63" name="MH_SubTitle_3"/>
            <p:cNvSpPr/>
            <p:nvPr>
              <p:custDataLst>
                <p:tags r:id="rId17"/>
              </p:custDataLst>
            </p:nvPr>
          </p:nvSpPr>
          <p:spPr>
            <a:xfrm>
              <a:off x="4609235" y="2891383"/>
              <a:ext cx="1171712" cy="1068822"/>
            </a:xfrm>
            <a:prstGeom prst="ellipse">
              <a:avLst/>
            </a:prstGeom>
            <a:solidFill>
              <a:srgbClr val="FFFFFF"/>
            </a:solidFill>
            <a:ln w="12700" cmpd="sng">
              <a:noFill/>
            </a:ln>
            <a:effectLst>
              <a:innerShdw blurRad="63500" dist="50800" dir="19800000">
                <a:schemeClr val="tx1">
                  <a:lumMod val="65000"/>
                  <a:lumOff val="35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r>
                <a:rPr lang="zh-CN" altLang="en-US" b="1" dirty="0" smtClean="0">
                  <a:solidFill>
                    <a:srgbClr val="4D4D4D"/>
                  </a:solidFill>
                  <a:latin typeface="迷你简准圆" panose="03000509000000000000" pitchFamily="65" charset="-122"/>
                  <a:ea typeface="迷你简准圆" panose="03000509000000000000" pitchFamily="65" charset="-122"/>
                </a:rPr>
                <a:t>节奏</a:t>
              </a:r>
              <a:endParaRPr lang="en-US" altLang="zh-CN" b="1" dirty="0" smtClean="0">
                <a:solidFill>
                  <a:srgbClr val="4D4D4D"/>
                </a:solidFill>
                <a:latin typeface="迷你简准圆" panose="03000509000000000000" pitchFamily="65" charset="-122"/>
                <a:ea typeface="迷你简准圆" panose="03000509000000000000" pitchFamily="65" charset="-122"/>
              </a:endParaRPr>
            </a:p>
            <a:p>
              <a:pPr algn="ctr">
                <a:defRPr/>
              </a:pPr>
              <a:r>
                <a:rPr lang="zh-CN" altLang="en-US" b="1" dirty="0" smtClean="0">
                  <a:solidFill>
                    <a:srgbClr val="4D4D4D"/>
                  </a:solidFill>
                  <a:latin typeface="迷你简准圆" panose="03000509000000000000" pitchFamily="65" charset="-122"/>
                  <a:ea typeface="迷你简准圆" panose="03000509000000000000" pitchFamily="65" charset="-122"/>
                </a:rPr>
                <a:t>节拍</a:t>
              </a:r>
              <a:endParaRPr lang="zh-CN" altLang="en-US" b="1" dirty="0">
                <a:solidFill>
                  <a:srgbClr val="4D4D4D"/>
                </a:solidFill>
                <a:latin typeface="迷你简准圆" panose="03000509000000000000" pitchFamily="65" charset="-122"/>
                <a:ea typeface="迷你简准圆" panose="03000509000000000000" pitchFamily="65" charset="-122"/>
              </a:endParaRPr>
            </a:p>
          </p:txBody>
        </p:sp>
      </p:grpSp>
      <p:grpSp>
        <p:nvGrpSpPr>
          <p:cNvPr id="7" name="组合 6"/>
          <p:cNvGrpSpPr/>
          <p:nvPr/>
        </p:nvGrpSpPr>
        <p:grpSpPr>
          <a:xfrm>
            <a:off x="6372880" y="4729064"/>
            <a:ext cx="1605718" cy="1555302"/>
            <a:chOff x="2222501" y="1657136"/>
            <a:chExt cx="2341619" cy="2339672"/>
          </a:xfrm>
        </p:grpSpPr>
        <p:sp>
          <p:nvSpPr>
            <p:cNvPr id="64" name="MH_Other_3"/>
            <p:cNvSpPr/>
            <p:nvPr>
              <p:custDataLst>
                <p:tags r:id="rId14"/>
              </p:custDataLst>
            </p:nvPr>
          </p:nvSpPr>
          <p:spPr>
            <a:xfrm>
              <a:off x="2222501" y="1657136"/>
              <a:ext cx="2341619" cy="2339672"/>
            </a:xfrm>
            <a:prstGeom prst="ellipse">
              <a:avLst/>
            </a:prstGeom>
            <a:solidFill>
              <a:schemeClr val="accent1"/>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endParaRPr lang="zh-CN" altLang="en-US">
                <a:solidFill>
                  <a:srgbClr val="4D4D4D"/>
                </a:solidFill>
                <a:latin typeface="迷你简准圆" panose="03000509000000000000" pitchFamily="65" charset="-122"/>
                <a:ea typeface="迷你简准圆" panose="03000509000000000000" pitchFamily="65" charset="-122"/>
              </a:endParaRPr>
            </a:p>
          </p:txBody>
        </p:sp>
        <p:sp>
          <p:nvSpPr>
            <p:cNvPr id="66" name="MH_Title_1"/>
            <p:cNvSpPr/>
            <p:nvPr>
              <p:custDataLst>
                <p:tags r:id="rId15"/>
              </p:custDataLst>
            </p:nvPr>
          </p:nvSpPr>
          <p:spPr>
            <a:xfrm>
              <a:off x="2447126" y="1881151"/>
              <a:ext cx="1891364" cy="1891364"/>
            </a:xfrm>
            <a:prstGeom prst="ellipse">
              <a:avLst/>
            </a:prstGeom>
            <a:solidFill>
              <a:srgbClr val="FFFFFF"/>
            </a:solidFill>
            <a:ln w="12700" cmpd="sng">
              <a:noFill/>
            </a:ln>
            <a:effectLst>
              <a:innerShdw blurRad="63500" dist="508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r>
                <a:rPr lang="zh-CN" altLang="en-US" sz="2000" b="1" dirty="0">
                  <a:solidFill>
                    <a:srgbClr val="4D4D4D"/>
                  </a:solidFill>
                  <a:latin typeface="迷你简准圆" panose="03000509000000000000" pitchFamily="65" charset="-122"/>
                  <a:ea typeface="迷你简准圆" panose="03000509000000000000" pitchFamily="65" charset="-122"/>
                </a:rPr>
                <a:t>音色</a:t>
              </a:r>
            </a:p>
          </p:txBody>
        </p:sp>
      </p:grpSp>
      <p:grpSp>
        <p:nvGrpSpPr>
          <p:cNvPr id="3" name="组合 2"/>
          <p:cNvGrpSpPr/>
          <p:nvPr/>
        </p:nvGrpSpPr>
        <p:grpSpPr>
          <a:xfrm>
            <a:off x="4905561" y="2523001"/>
            <a:ext cx="2341618" cy="2341617"/>
            <a:chOff x="7627883" y="3656173"/>
            <a:chExt cx="2341618" cy="2341617"/>
          </a:xfrm>
        </p:grpSpPr>
        <p:sp>
          <p:nvSpPr>
            <p:cNvPr id="77" name="MH_Other_4"/>
            <p:cNvSpPr/>
            <p:nvPr>
              <p:custDataLst>
                <p:tags r:id="rId12"/>
              </p:custDataLst>
            </p:nvPr>
          </p:nvSpPr>
          <p:spPr>
            <a:xfrm>
              <a:off x="7627883" y="3656173"/>
              <a:ext cx="2341618" cy="2341617"/>
            </a:xfrm>
            <a:prstGeom prst="ellipse">
              <a:avLst/>
            </a:prstGeom>
            <a:solidFill>
              <a:schemeClr val="accent5"/>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endParaRPr lang="zh-CN" altLang="en-US">
                <a:solidFill>
                  <a:srgbClr val="4D4D4D"/>
                </a:solidFill>
                <a:latin typeface="迷你简准圆" panose="03000509000000000000" pitchFamily="65" charset="-122"/>
                <a:ea typeface="迷你简准圆" panose="03000509000000000000" pitchFamily="65" charset="-122"/>
              </a:endParaRPr>
            </a:p>
          </p:txBody>
        </p:sp>
        <p:sp>
          <p:nvSpPr>
            <p:cNvPr id="78" name="MH_Title_2"/>
            <p:cNvSpPr/>
            <p:nvPr>
              <p:custDataLst>
                <p:tags r:id="rId13"/>
              </p:custDataLst>
            </p:nvPr>
          </p:nvSpPr>
          <p:spPr>
            <a:xfrm>
              <a:off x="7853512" y="3881117"/>
              <a:ext cx="1891364" cy="1891364"/>
            </a:xfrm>
            <a:prstGeom prst="ellipse">
              <a:avLst/>
            </a:prstGeom>
            <a:solidFill>
              <a:srgbClr val="FFFFFF"/>
            </a:solidFill>
            <a:ln w="12700" cmpd="sng">
              <a:noFill/>
            </a:ln>
            <a:effectLst>
              <a:innerShdw blurRad="63500" dist="508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r>
                <a:rPr lang="zh-CN" altLang="en-US" sz="2000" b="1" dirty="0">
                  <a:solidFill>
                    <a:srgbClr val="4D4D4D"/>
                  </a:solidFill>
                  <a:latin typeface="迷你简准圆" panose="03000509000000000000" pitchFamily="65" charset="-122"/>
                  <a:ea typeface="迷你简准圆" panose="03000509000000000000" pitchFamily="65" charset="-122"/>
                </a:rPr>
                <a:t>调式</a:t>
              </a:r>
              <a:endParaRPr lang="en-US" altLang="zh-CN" sz="2000" b="1" dirty="0">
                <a:solidFill>
                  <a:srgbClr val="4D4D4D"/>
                </a:solidFill>
                <a:latin typeface="迷你简准圆" panose="03000509000000000000" pitchFamily="65" charset="-122"/>
                <a:ea typeface="迷你简准圆" panose="03000509000000000000" pitchFamily="65" charset="-122"/>
              </a:endParaRPr>
            </a:p>
            <a:p>
              <a:pPr algn="ctr">
                <a:defRPr/>
              </a:pPr>
              <a:r>
                <a:rPr lang="zh-CN" altLang="en-US" sz="2000" b="1" dirty="0">
                  <a:solidFill>
                    <a:srgbClr val="4D4D4D"/>
                  </a:solidFill>
                  <a:latin typeface="迷你简准圆" panose="03000509000000000000" pitchFamily="65" charset="-122"/>
                  <a:ea typeface="迷你简准圆" panose="03000509000000000000" pitchFamily="65" charset="-122"/>
                </a:rPr>
                <a:t>调性</a:t>
              </a:r>
            </a:p>
          </p:txBody>
        </p:sp>
      </p:grpSp>
      <p:grpSp>
        <p:nvGrpSpPr>
          <p:cNvPr id="5" name="组合 4"/>
          <p:cNvGrpSpPr/>
          <p:nvPr/>
        </p:nvGrpSpPr>
        <p:grpSpPr>
          <a:xfrm>
            <a:off x="3633255" y="3800581"/>
            <a:ext cx="1311929" cy="1311929"/>
            <a:chOff x="6205005" y="4136954"/>
            <a:chExt cx="1311929" cy="1311929"/>
          </a:xfrm>
        </p:grpSpPr>
        <p:sp>
          <p:nvSpPr>
            <p:cNvPr id="80" name="MH_Other_5"/>
            <p:cNvSpPr/>
            <p:nvPr>
              <p:custDataLst>
                <p:tags r:id="rId10"/>
              </p:custDataLst>
            </p:nvPr>
          </p:nvSpPr>
          <p:spPr>
            <a:xfrm>
              <a:off x="6205005" y="4136954"/>
              <a:ext cx="1311929" cy="1311929"/>
            </a:xfrm>
            <a:prstGeom prst="ellipse">
              <a:avLst/>
            </a:prstGeom>
            <a:solidFill>
              <a:schemeClr val="accent4"/>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endParaRPr lang="zh-CN" altLang="en-US">
                <a:solidFill>
                  <a:srgbClr val="4D4D4D"/>
                </a:solidFill>
                <a:latin typeface="迷你简准圆" panose="03000509000000000000" pitchFamily="65" charset="-122"/>
                <a:ea typeface="迷你简准圆" panose="03000509000000000000" pitchFamily="65" charset="-122"/>
              </a:endParaRPr>
            </a:p>
          </p:txBody>
        </p:sp>
        <p:sp>
          <p:nvSpPr>
            <p:cNvPr id="81" name="MH_SubTitle_4"/>
            <p:cNvSpPr/>
            <p:nvPr>
              <p:custDataLst>
                <p:tags r:id="rId11"/>
              </p:custDataLst>
            </p:nvPr>
          </p:nvSpPr>
          <p:spPr>
            <a:xfrm>
              <a:off x="6315526" y="4247653"/>
              <a:ext cx="1090345" cy="1090345"/>
            </a:xfrm>
            <a:prstGeom prst="ellipse">
              <a:avLst/>
            </a:prstGeom>
            <a:solidFill>
              <a:srgbClr val="FFFFFF"/>
            </a:solidFill>
            <a:ln w="12700" cmpd="sng">
              <a:noFill/>
            </a:ln>
            <a:effectLst>
              <a:innerShdw blurRad="63500" dist="50800" dir="19800000">
                <a:schemeClr val="tx1">
                  <a:lumMod val="65000"/>
                  <a:lumOff val="35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r>
                <a:rPr lang="zh-CN" altLang="en-US" b="1" dirty="0" smtClean="0">
                  <a:solidFill>
                    <a:srgbClr val="4D4D4D"/>
                  </a:solidFill>
                  <a:latin typeface="迷你简准圆" panose="03000509000000000000" pitchFamily="65" charset="-122"/>
                  <a:ea typeface="迷你简准圆" panose="03000509000000000000" pitchFamily="65" charset="-122"/>
                </a:rPr>
                <a:t>速度</a:t>
              </a:r>
              <a:endParaRPr lang="zh-CN" altLang="en-US" b="1" dirty="0">
                <a:solidFill>
                  <a:srgbClr val="4D4D4D"/>
                </a:solidFill>
                <a:latin typeface="迷你简准圆" panose="03000509000000000000" pitchFamily="65" charset="-122"/>
                <a:ea typeface="迷你简准圆" panose="03000509000000000000" pitchFamily="65" charset="-122"/>
              </a:endParaRPr>
            </a:p>
          </p:txBody>
        </p:sp>
      </p:grpSp>
      <p:grpSp>
        <p:nvGrpSpPr>
          <p:cNvPr id="4" name="组合 3"/>
          <p:cNvGrpSpPr/>
          <p:nvPr/>
        </p:nvGrpSpPr>
        <p:grpSpPr>
          <a:xfrm>
            <a:off x="4945184" y="719483"/>
            <a:ext cx="1658403" cy="1660350"/>
            <a:chOff x="6687731" y="2252758"/>
            <a:chExt cx="1658403" cy="1660350"/>
          </a:xfrm>
        </p:grpSpPr>
        <p:sp>
          <p:nvSpPr>
            <p:cNvPr id="83" name="MH_Other_6"/>
            <p:cNvSpPr/>
            <p:nvPr>
              <p:custDataLst>
                <p:tags r:id="rId8"/>
              </p:custDataLst>
            </p:nvPr>
          </p:nvSpPr>
          <p:spPr>
            <a:xfrm>
              <a:off x="6687731" y="2252758"/>
              <a:ext cx="1658403" cy="1660350"/>
            </a:xfrm>
            <a:prstGeom prst="ellipse">
              <a:avLst/>
            </a:prstGeom>
            <a:solidFill>
              <a:schemeClr val="accent6"/>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endParaRPr lang="zh-CN" altLang="en-US" sz="1600">
                <a:solidFill>
                  <a:srgbClr val="4D4D4D"/>
                </a:solidFill>
                <a:latin typeface="迷你简准圆" panose="03000509000000000000" pitchFamily="65" charset="-122"/>
                <a:ea typeface="迷你简准圆" panose="03000509000000000000" pitchFamily="65" charset="-122"/>
              </a:endParaRPr>
            </a:p>
          </p:txBody>
        </p:sp>
        <p:sp>
          <p:nvSpPr>
            <p:cNvPr id="84" name="MH_SubTitle_2"/>
            <p:cNvSpPr/>
            <p:nvPr>
              <p:custDataLst>
                <p:tags r:id="rId9"/>
              </p:custDataLst>
            </p:nvPr>
          </p:nvSpPr>
          <p:spPr>
            <a:xfrm>
              <a:off x="6826725" y="2393117"/>
              <a:ext cx="1379398" cy="1379398"/>
            </a:xfrm>
            <a:prstGeom prst="ellipse">
              <a:avLst/>
            </a:prstGeom>
            <a:solidFill>
              <a:srgbClr val="FFFFFF"/>
            </a:solidFill>
            <a:ln w="12700" cmpd="sng">
              <a:noFill/>
            </a:ln>
            <a:effectLst>
              <a:innerShdw blurRad="63500" dist="50800" dir="19800000">
                <a:schemeClr val="tx1">
                  <a:lumMod val="65000"/>
                  <a:lumOff val="35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r>
                <a:rPr lang="zh-CN" altLang="en-US" sz="2000" b="1" dirty="0" smtClean="0">
                  <a:solidFill>
                    <a:srgbClr val="4D4D4D"/>
                  </a:solidFill>
                  <a:latin typeface="迷你简准圆" panose="03000509000000000000" pitchFamily="65" charset="-122"/>
                  <a:ea typeface="迷你简准圆" panose="03000509000000000000" pitchFamily="65" charset="-122"/>
                </a:rPr>
                <a:t>音强</a:t>
              </a:r>
              <a:endParaRPr lang="zh-CN" altLang="en-US" sz="2000" b="1" dirty="0">
                <a:solidFill>
                  <a:srgbClr val="4D4D4D"/>
                </a:solidFill>
                <a:latin typeface="迷你简准圆" panose="03000509000000000000" pitchFamily="65" charset="-122"/>
                <a:ea typeface="迷你简准圆" panose="03000509000000000000" pitchFamily="65" charset="-122"/>
              </a:endParaRPr>
            </a:p>
          </p:txBody>
        </p:sp>
      </p:grpSp>
      <p:grpSp>
        <p:nvGrpSpPr>
          <p:cNvPr id="2" name="组合 1"/>
          <p:cNvGrpSpPr/>
          <p:nvPr/>
        </p:nvGrpSpPr>
        <p:grpSpPr>
          <a:xfrm>
            <a:off x="567531" y="457653"/>
            <a:ext cx="614363" cy="392543"/>
            <a:chOff x="3672114" y="-827314"/>
            <a:chExt cx="396844" cy="142875"/>
          </a:xfrm>
        </p:grpSpPr>
        <p:cxnSp>
          <p:nvCxnSpPr>
            <p:cNvPr id="9" name="直接连接符 8"/>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26" name="文本框 25"/>
          <p:cNvSpPr txBox="1"/>
          <p:nvPr/>
        </p:nvSpPr>
        <p:spPr>
          <a:xfrm>
            <a:off x="1444625" y="361950"/>
            <a:ext cx="3850005" cy="584835"/>
          </a:xfrm>
          <a:prstGeom prst="rect">
            <a:avLst/>
          </a:prstGeom>
          <a:noFill/>
        </p:spPr>
        <p:txBody>
          <a:bodyPr wrap="square" rtlCol="0">
            <a:spAutoFit/>
            <a:scene3d>
              <a:camera prst="orthographicFront"/>
              <a:lightRig rig="threePt" dir="t"/>
            </a:scene3d>
            <a:sp3d contourW="12700"/>
          </a:bodyPr>
          <a:lstStyle/>
          <a:p>
            <a:r>
              <a:rPr lang="zh-CN" altLang="en-US" sz="3200" dirty="0"/>
              <a:t>音乐艺术与音乐鉴赏</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10" name="矩形 9"/>
          <p:cNvSpPr/>
          <p:nvPr/>
        </p:nvSpPr>
        <p:spPr>
          <a:xfrm>
            <a:off x="8031907" y="1318826"/>
            <a:ext cx="3228769" cy="461665"/>
          </a:xfrm>
          <a:prstGeom prst="rect">
            <a:avLst/>
          </a:prstGeom>
        </p:spPr>
        <p:txBody>
          <a:bodyPr wrap="none">
            <a:spAutoFit/>
          </a:bodyPr>
          <a:lstStyle/>
          <a:p>
            <a:r>
              <a:rPr lang="zh-CN" altLang="en-US" sz="2400" b="1" dirty="0" smtClean="0">
                <a:solidFill>
                  <a:schemeClr val="tx1">
                    <a:lumMod val="65000"/>
                    <a:lumOff val="35000"/>
                  </a:schemeClr>
                </a:solidFill>
                <a:latin typeface="+mn-ea"/>
              </a:rPr>
              <a:t>第一节   </a:t>
            </a:r>
            <a:r>
              <a:rPr lang="zh-CN" altLang="en-US" sz="2400" dirty="0">
                <a:solidFill>
                  <a:schemeClr val="tx1">
                    <a:lumMod val="50000"/>
                    <a:lumOff val="50000"/>
                  </a:schemeClr>
                </a:solidFill>
                <a:latin typeface="+mn-ea"/>
              </a:rPr>
              <a:t>音乐艺术概述</a:t>
            </a:r>
            <a:endParaRPr lang="zh-CN" altLang="en-US" sz="2400" dirty="0">
              <a:latin typeface="+mn-ea"/>
            </a:endParaRPr>
          </a:p>
        </p:txBody>
      </p:sp>
      <p:sp>
        <p:nvSpPr>
          <p:cNvPr id="11" name="矩形 10"/>
          <p:cNvSpPr/>
          <p:nvPr/>
        </p:nvSpPr>
        <p:spPr>
          <a:xfrm>
            <a:off x="8434108" y="1968385"/>
            <a:ext cx="2749472" cy="461665"/>
          </a:xfrm>
          <a:prstGeom prst="rect">
            <a:avLst/>
          </a:prstGeom>
        </p:spPr>
        <p:txBody>
          <a:bodyPr wrap="none">
            <a:spAutoFit/>
          </a:bodyPr>
          <a:lstStyle/>
          <a:p>
            <a:pPr algn="ctr">
              <a:lnSpc>
                <a:spcPct val="120000"/>
              </a:lnSpc>
            </a:pPr>
            <a:r>
              <a:rPr lang="zh-CN" altLang="en-US" sz="2000" dirty="0" smtClean="0">
                <a:solidFill>
                  <a:schemeClr val="tx1">
                    <a:lumMod val="50000"/>
                    <a:lumOff val="50000"/>
                  </a:schemeClr>
                </a:solidFill>
                <a:latin typeface="+mj-ea"/>
                <a:ea typeface="+mj-ea"/>
              </a:rPr>
              <a:t>音乐的表现要素和手段</a:t>
            </a:r>
            <a:endParaRPr lang="zh-CN" altLang="en-US" sz="2000" dirty="0">
              <a:solidFill>
                <a:schemeClr val="tx1">
                  <a:lumMod val="50000"/>
                  <a:lumOff val="50000"/>
                </a:schemeClr>
              </a:solidFill>
              <a:latin typeface="+mj-ea"/>
              <a:ea typeface="+mj-ea"/>
            </a:endParaRPr>
          </a:p>
        </p:txBody>
      </p:sp>
      <p:grpSp>
        <p:nvGrpSpPr>
          <p:cNvPr id="30" name="组合 29"/>
          <p:cNvGrpSpPr/>
          <p:nvPr/>
        </p:nvGrpSpPr>
        <p:grpSpPr>
          <a:xfrm>
            <a:off x="903288" y="1437984"/>
            <a:ext cx="2115989" cy="2115380"/>
            <a:chOff x="2222501" y="1657136"/>
            <a:chExt cx="2341619" cy="2339672"/>
          </a:xfrm>
        </p:grpSpPr>
        <p:sp>
          <p:nvSpPr>
            <p:cNvPr id="31" name="MH_Other_3"/>
            <p:cNvSpPr/>
            <p:nvPr>
              <p:custDataLst>
                <p:tags r:id="rId6"/>
              </p:custDataLst>
            </p:nvPr>
          </p:nvSpPr>
          <p:spPr>
            <a:xfrm>
              <a:off x="2222501" y="1657136"/>
              <a:ext cx="2341619" cy="2339672"/>
            </a:xfrm>
            <a:prstGeom prst="ellipse">
              <a:avLst/>
            </a:prstGeom>
            <a:solidFill>
              <a:schemeClr val="accent1"/>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endParaRPr lang="zh-CN" altLang="en-US">
                <a:solidFill>
                  <a:srgbClr val="4D4D4D"/>
                </a:solidFill>
                <a:latin typeface="迷你简准圆" panose="03000509000000000000" pitchFamily="65" charset="-122"/>
                <a:ea typeface="迷你简准圆" panose="03000509000000000000" pitchFamily="65" charset="-122"/>
              </a:endParaRPr>
            </a:p>
          </p:txBody>
        </p:sp>
        <p:sp>
          <p:nvSpPr>
            <p:cNvPr id="32" name="MH_Title_1"/>
            <p:cNvSpPr/>
            <p:nvPr>
              <p:custDataLst>
                <p:tags r:id="rId7"/>
              </p:custDataLst>
            </p:nvPr>
          </p:nvSpPr>
          <p:spPr>
            <a:xfrm>
              <a:off x="2447126" y="1881151"/>
              <a:ext cx="1891364" cy="1891364"/>
            </a:xfrm>
            <a:prstGeom prst="ellipse">
              <a:avLst/>
            </a:prstGeom>
            <a:solidFill>
              <a:srgbClr val="FFFFFF"/>
            </a:solidFill>
            <a:ln w="12700" cmpd="sng">
              <a:noFill/>
            </a:ln>
            <a:effectLst>
              <a:innerShdw blurRad="63500" dist="508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r>
                <a:rPr lang="zh-CN" altLang="en-US" sz="2000" b="1" dirty="0" smtClean="0">
                  <a:solidFill>
                    <a:srgbClr val="4D4D4D"/>
                  </a:solidFill>
                  <a:latin typeface="迷你简准圆" panose="03000509000000000000" pitchFamily="65" charset="-122"/>
                  <a:ea typeface="迷你简准圆" panose="03000509000000000000" pitchFamily="65" charset="-122"/>
                </a:rPr>
                <a:t>旋律</a:t>
              </a:r>
              <a:endParaRPr lang="zh-CN" altLang="en-US" sz="2000" b="1" dirty="0">
                <a:solidFill>
                  <a:srgbClr val="4D4D4D"/>
                </a:solidFill>
                <a:latin typeface="迷你简准圆" panose="03000509000000000000" pitchFamily="65" charset="-122"/>
                <a:ea typeface="迷你简准圆" panose="03000509000000000000" pitchFamily="65" charset="-122"/>
              </a:endParaRPr>
            </a:p>
          </p:txBody>
        </p:sp>
      </p:grpSp>
      <p:grpSp>
        <p:nvGrpSpPr>
          <p:cNvPr id="42" name="组合 41"/>
          <p:cNvGrpSpPr/>
          <p:nvPr/>
        </p:nvGrpSpPr>
        <p:grpSpPr>
          <a:xfrm>
            <a:off x="7670094" y="3566049"/>
            <a:ext cx="1248273" cy="1311929"/>
            <a:chOff x="4529084" y="2780257"/>
            <a:chExt cx="1311929" cy="1311929"/>
          </a:xfrm>
        </p:grpSpPr>
        <p:sp>
          <p:nvSpPr>
            <p:cNvPr id="43" name="MH_Other_2"/>
            <p:cNvSpPr/>
            <p:nvPr>
              <p:custDataLst>
                <p:tags r:id="rId4"/>
              </p:custDataLst>
            </p:nvPr>
          </p:nvSpPr>
          <p:spPr>
            <a:xfrm>
              <a:off x="4529084" y="2780257"/>
              <a:ext cx="1311929" cy="1311929"/>
            </a:xfrm>
            <a:prstGeom prst="ellipse">
              <a:avLst/>
            </a:prstGeom>
            <a:solidFill>
              <a:schemeClr val="accent2"/>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endParaRPr lang="zh-CN" altLang="en-US">
                <a:solidFill>
                  <a:srgbClr val="4D4D4D"/>
                </a:solidFill>
                <a:latin typeface="迷你简准圆" panose="03000509000000000000" pitchFamily="65" charset="-122"/>
                <a:ea typeface="迷你简准圆" panose="03000509000000000000" pitchFamily="65" charset="-122"/>
              </a:endParaRPr>
            </a:p>
          </p:txBody>
        </p:sp>
        <p:sp>
          <p:nvSpPr>
            <p:cNvPr id="44" name="MH_SubTitle_3"/>
            <p:cNvSpPr/>
            <p:nvPr>
              <p:custDataLst>
                <p:tags r:id="rId5"/>
              </p:custDataLst>
            </p:nvPr>
          </p:nvSpPr>
          <p:spPr>
            <a:xfrm>
              <a:off x="4609235" y="2891383"/>
              <a:ext cx="1171712" cy="1068822"/>
            </a:xfrm>
            <a:prstGeom prst="ellipse">
              <a:avLst/>
            </a:prstGeom>
            <a:solidFill>
              <a:srgbClr val="FFFFFF"/>
            </a:solidFill>
            <a:ln w="12700" cmpd="sng">
              <a:noFill/>
            </a:ln>
            <a:effectLst>
              <a:innerShdw blurRad="63500" dist="50800" dir="19800000">
                <a:schemeClr val="tx1">
                  <a:lumMod val="65000"/>
                  <a:lumOff val="35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r>
                <a:rPr lang="zh-CN" altLang="en-US" b="1" dirty="0" smtClean="0">
                  <a:solidFill>
                    <a:srgbClr val="4D4D4D"/>
                  </a:solidFill>
                  <a:latin typeface="迷你简准圆" panose="03000509000000000000" pitchFamily="65" charset="-122"/>
                  <a:ea typeface="迷你简准圆" panose="03000509000000000000" pitchFamily="65" charset="-122"/>
                </a:rPr>
                <a:t>音区</a:t>
              </a:r>
              <a:endParaRPr lang="zh-CN" altLang="en-US" b="1" dirty="0">
                <a:solidFill>
                  <a:srgbClr val="4D4D4D"/>
                </a:solidFill>
                <a:latin typeface="迷你简准圆" panose="03000509000000000000" pitchFamily="65" charset="-122"/>
                <a:ea typeface="迷你简准圆" panose="03000509000000000000" pitchFamily="65" charset="-122"/>
              </a:endParaRPr>
            </a:p>
          </p:txBody>
        </p:sp>
      </p:grpSp>
      <p:grpSp>
        <p:nvGrpSpPr>
          <p:cNvPr id="45" name="组合 44"/>
          <p:cNvGrpSpPr/>
          <p:nvPr/>
        </p:nvGrpSpPr>
        <p:grpSpPr>
          <a:xfrm>
            <a:off x="1586504" y="3857743"/>
            <a:ext cx="1658403" cy="1660350"/>
            <a:chOff x="3509125" y="3996806"/>
            <a:chExt cx="1658403" cy="1660350"/>
          </a:xfrm>
        </p:grpSpPr>
        <p:sp>
          <p:nvSpPr>
            <p:cNvPr id="46" name="MH_Other_1"/>
            <p:cNvSpPr/>
            <p:nvPr>
              <p:custDataLst>
                <p:tags r:id="rId2"/>
              </p:custDataLst>
            </p:nvPr>
          </p:nvSpPr>
          <p:spPr>
            <a:xfrm>
              <a:off x="3509125" y="3996806"/>
              <a:ext cx="1658403" cy="1660350"/>
            </a:xfrm>
            <a:prstGeom prst="ellipse">
              <a:avLst/>
            </a:prstGeom>
            <a:solidFill>
              <a:schemeClr val="accent3"/>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endParaRPr lang="zh-CN" altLang="en-US">
                <a:solidFill>
                  <a:srgbClr val="4D4D4D"/>
                </a:solidFill>
                <a:latin typeface="迷你简准圆" panose="03000509000000000000" pitchFamily="65" charset="-122"/>
                <a:ea typeface="迷你简准圆" panose="03000509000000000000" pitchFamily="65" charset="-122"/>
              </a:endParaRPr>
            </a:p>
          </p:txBody>
        </p:sp>
        <p:sp>
          <p:nvSpPr>
            <p:cNvPr id="47" name="MH_SubTitle_1"/>
            <p:cNvSpPr/>
            <p:nvPr>
              <p:custDataLst>
                <p:tags r:id="rId3"/>
              </p:custDataLst>
            </p:nvPr>
          </p:nvSpPr>
          <p:spPr>
            <a:xfrm>
              <a:off x="3648792" y="4137101"/>
              <a:ext cx="1379398" cy="1379398"/>
            </a:xfrm>
            <a:prstGeom prst="ellipse">
              <a:avLst/>
            </a:prstGeom>
            <a:solidFill>
              <a:srgbClr val="FFFFFF"/>
            </a:solidFill>
            <a:ln w="12700" cmpd="sng">
              <a:noFill/>
            </a:ln>
            <a:effectLst>
              <a:innerShdw blurRad="63500" dist="50800" dir="19800000">
                <a:schemeClr val="tx1">
                  <a:lumMod val="65000"/>
                  <a:lumOff val="35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a:defRPr/>
              </a:pPr>
              <a:r>
                <a:rPr lang="zh-CN" altLang="en-US" sz="2000" b="1" dirty="0" smtClean="0">
                  <a:solidFill>
                    <a:srgbClr val="4D4D4D"/>
                  </a:solidFill>
                  <a:latin typeface="迷你简准圆" panose="03000509000000000000" pitchFamily="65" charset="-122"/>
                  <a:ea typeface="迷你简准圆" panose="03000509000000000000" pitchFamily="65" charset="-122"/>
                </a:rPr>
                <a:t>和声</a:t>
              </a:r>
              <a:endParaRPr lang="zh-CN" altLang="en-US" sz="2000" b="1" dirty="0">
                <a:solidFill>
                  <a:srgbClr val="4D4D4D"/>
                </a:solidFill>
                <a:latin typeface="迷你简准圆" panose="03000509000000000000" pitchFamily="65" charset="-122"/>
                <a:ea typeface="迷你简准圆" panose="03000509000000000000" pitchFamily="65" charset="-122"/>
              </a:endParaRPr>
            </a:p>
          </p:txBody>
        </p:sp>
      </p:grpSp>
    </p:spTree>
    <p:custDataLst>
      <p:tags r:id="rId1"/>
    </p:custDataLst>
    <p:extLst>
      <p:ext uri="{BB962C8B-B14F-4D97-AF65-F5344CB8AC3E}">
        <p14:creationId xmlns:p14="http://schemas.microsoft.com/office/powerpoint/2010/main" val="19851218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anim calcmode="lin" valueType="num">
                                      <p:cBhvr>
                                        <p:cTn id="10" dur="500" fill="hold"/>
                                        <p:tgtEl>
                                          <p:spTgt spid="7"/>
                                        </p:tgtEl>
                                        <p:attrNameLst>
                                          <p:attrName>ppt_x</p:attrName>
                                        </p:attrNameLst>
                                      </p:cBhvr>
                                      <p:tavLst>
                                        <p:tav tm="0">
                                          <p:val>
                                            <p:fltVal val="0.5"/>
                                          </p:val>
                                        </p:tav>
                                        <p:tav tm="100000">
                                          <p:val>
                                            <p:strVal val="#ppt_x"/>
                                          </p:val>
                                        </p:tav>
                                      </p:tavLst>
                                    </p:anim>
                                    <p:anim calcmode="lin" valueType="num">
                                      <p:cBhvr>
                                        <p:cTn id="11" dur="500" fill="hold"/>
                                        <p:tgtEl>
                                          <p:spTgt spid="7"/>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75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anim calcmode="lin" valueType="num">
                                      <p:cBhvr>
                                        <p:cTn id="17" dur="500" fill="hold"/>
                                        <p:tgtEl>
                                          <p:spTgt spid="8"/>
                                        </p:tgtEl>
                                        <p:attrNameLst>
                                          <p:attrName>ppt_x</p:attrName>
                                        </p:attrNameLst>
                                      </p:cBhvr>
                                      <p:tavLst>
                                        <p:tav tm="0">
                                          <p:val>
                                            <p:fltVal val="0.5"/>
                                          </p:val>
                                        </p:tav>
                                        <p:tav tm="100000">
                                          <p:val>
                                            <p:strVal val="#ppt_x"/>
                                          </p:val>
                                        </p:tav>
                                      </p:tavLst>
                                    </p:anim>
                                    <p:anim calcmode="lin" valueType="num">
                                      <p:cBhvr>
                                        <p:cTn id="18" dur="500" fill="hold"/>
                                        <p:tgtEl>
                                          <p:spTgt spid="8"/>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125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anim calcmode="lin" valueType="num">
                                      <p:cBhvr>
                                        <p:cTn id="24" dur="500" fill="hold"/>
                                        <p:tgtEl>
                                          <p:spTgt spid="6"/>
                                        </p:tgtEl>
                                        <p:attrNameLst>
                                          <p:attrName>ppt_x</p:attrName>
                                        </p:attrNameLst>
                                      </p:cBhvr>
                                      <p:tavLst>
                                        <p:tav tm="0">
                                          <p:val>
                                            <p:fltVal val="0.5"/>
                                          </p:val>
                                        </p:tav>
                                        <p:tav tm="100000">
                                          <p:val>
                                            <p:strVal val="#ppt_x"/>
                                          </p:val>
                                        </p:tav>
                                      </p:tavLst>
                                    </p:anim>
                                    <p:anim calcmode="lin" valueType="num">
                                      <p:cBhvr>
                                        <p:cTn id="25" dur="500" fill="hold"/>
                                        <p:tgtEl>
                                          <p:spTgt spid="6"/>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25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anim calcmode="lin" valueType="num">
                                      <p:cBhvr>
                                        <p:cTn id="31" dur="500" fill="hold"/>
                                        <p:tgtEl>
                                          <p:spTgt spid="5"/>
                                        </p:tgtEl>
                                        <p:attrNameLst>
                                          <p:attrName>ppt_x</p:attrName>
                                        </p:attrNameLst>
                                      </p:cBhvr>
                                      <p:tavLst>
                                        <p:tav tm="0">
                                          <p:val>
                                            <p:fltVal val="0.5"/>
                                          </p:val>
                                        </p:tav>
                                        <p:tav tm="100000">
                                          <p:val>
                                            <p:strVal val="#ppt_x"/>
                                          </p:val>
                                        </p:tav>
                                      </p:tavLst>
                                    </p:anim>
                                    <p:anim calcmode="lin" valueType="num">
                                      <p:cBhvr>
                                        <p:cTn id="32" dur="500" fill="hold"/>
                                        <p:tgtEl>
                                          <p:spTgt spid="5"/>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 fill="hold"/>
                                        <p:tgtEl>
                                          <p:spTgt spid="4"/>
                                        </p:tgtEl>
                                        <p:attrNameLst>
                                          <p:attrName>ppt_w</p:attrName>
                                        </p:attrNameLst>
                                      </p:cBhvr>
                                      <p:tavLst>
                                        <p:tav tm="0">
                                          <p:val>
                                            <p:fltVal val="0"/>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animEffect transition="in" filter="fade">
                                      <p:cBhvr>
                                        <p:cTn id="37" dur="500"/>
                                        <p:tgtEl>
                                          <p:spTgt spid="4"/>
                                        </p:tgtEl>
                                      </p:cBhvr>
                                    </p:animEffect>
                                    <p:anim calcmode="lin" valueType="num">
                                      <p:cBhvr>
                                        <p:cTn id="38" dur="500" fill="hold"/>
                                        <p:tgtEl>
                                          <p:spTgt spid="4"/>
                                        </p:tgtEl>
                                        <p:attrNameLst>
                                          <p:attrName>ppt_x</p:attrName>
                                        </p:attrNameLst>
                                      </p:cBhvr>
                                      <p:tavLst>
                                        <p:tav tm="0">
                                          <p:val>
                                            <p:fltVal val="0.5"/>
                                          </p:val>
                                        </p:tav>
                                        <p:tav tm="100000">
                                          <p:val>
                                            <p:strVal val="#ppt_x"/>
                                          </p:val>
                                        </p:tav>
                                      </p:tavLst>
                                    </p:anim>
                                    <p:anim calcmode="lin" valueType="num">
                                      <p:cBhvr>
                                        <p:cTn id="39" dur="500" fill="hold"/>
                                        <p:tgtEl>
                                          <p:spTgt spid="4"/>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500"/>
                                  </p:stCondLst>
                                  <p:childTnLst>
                                    <p:set>
                                      <p:cBhvr>
                                        <p:cTn id="41" dur="1" fill="hold">
                                          <p:stCondLst>
                                            <p:cond delay="0"/>
                                          </p:stCondLst>
                                        </p:cTn>
                                        <p:tgtEl>
                                          <p:spTgt spid="3"/>
                                        </p:tgtEl>
                                        <p:attrNameLst>
                                          <p:attrName>style.visibility</p:attrName>
                                        </p:attrNameLst>
                                      </p:cBhvr>
                                      <p:to>
                                        <p:strVal val="visible"/>
                                      </p:to>
                                    </p:set>
                                    <p:anim calcmode="lin" valueType="num">
                                      <p:cBhvr>
                                        <p:cTn id="42" dur="500" fill="hold"/>
                                        <p:tgtEl>
                                          <p:spTgt spid="3"/>
                                        </p:tgtEl>
                                        <p:attrNameLst>
                                          <p:attrName>ppt_w</p:attrName>
                                        </p:attrNameLst>
                                      </p:cBhvr>
                                      <p:tavLst>
                                        <p:tav tm="0">
                                          <p:val>
                                            <p:fltVal val="0"/>
                                          </p:val>
                                        </p:tav>
                                        <p:tav tm="100000">
                                          <p:val>
                                            <p:strVal val="#ppt_w"/>
                                          </p:val>
                                        </p:tav>
                                      </p:tavLst>
                                    </p:anim>
                                    <p:anim calcmode="lin" valueType="num">
                                      <p:cBhvr>
                                        <p:cTn id="43" dur="500" fill="hold"/>
                                        <p:tgtEl>
                                          <p:spTgt spid="3"/>
                                        </p:tgtEl>
                                        <p:attrNameLst>
                                          <p:attrName>ppt_h</p:attrName>
                                        </p:attrNameLst>
                                      </p:cBhvr>
                                      <p:tavLst>
                                        <p:tav tm="0">
                                          <p:val>
                                            <p:fltVal val="0"/>
                                          </p:val>
                                        </p:tav>
                                        <p:tav tm="100000">
                                          <p:val>
                                            <p:strVal val="#ppt_h"/>
                                          </p:val>
                                        </p:tav>
                                      </p:tavLst>
                                    </p:anim>
                                    <p:animEffect transition="in" filter="fade">
                                      <p:cBhvr>
                                        <p:cTn id="44" dur="500"/>
                                        <p:tgtEl>
                                          <p:spTgt spid="3"/>
                                        </p:tgtEl>
                                      </p:cBhvr>
                                    </p:animEffect>
                                    <p:anim calcmode="lin" valueType="num">
                                      <p:cBhvr>
                                        <p:cTn id="45" dur="500" fill="hold"/>
                                        <p:tgtEl>
                                          <p:spTgt spid="3"/>
                                        </p:tgtEl>
                                        <p:attrNameLst>
                                          <p:attrName>ppt_x</p:attrName>
                                        </p:attrNameLst>
                                      </p:cBhvr>
                                      <p:tavLst>
                                        <p:tav tm="0">
                                          <p:val>
                                            <p:fltVal val="0.5"/>
                                          </p:val>
                                        </p:tav>
                                        <p:tav tm="100000">
                                          <p:val>
                                            <p:strVal val="#ppt_x"/>
                                          </p:val>
                                        </p:tav>
                                      </p:tavLst>
                                    </p:anim>
                                    <p:anim calcmode="lin" valueType="num">
                                      <p:cBhvr>
                                        <p:cTn id="46" dur="500" fill="hold"/>
                                        <p:tgtEl>
                                          <p:spTgt spid="3"/>
                                        </p:tgtEl>
                                        <p:attrNameLst>
                                          <p:attrName>ppt_y</p:attrName>
                                        </p:attrNameLst>
                                      </p:cBhvr>
                                      <p:tavLst>
                                        <p:tav tm="0">
                                          <p:val>
                                            <p:fltVal val="0.5"/>
                                          </p:val>
                                        </p:tav>
                                        <p:tav tm="100000">
                                          <p:val>
                                            <p:strVal val="#ppt_y"/>
                                          </p:val>
                                        </p:tav>
                                      </p:tavLst>
                                    </p:anim>
                                  </p:childTnLst>
                                </p:cTn>
                              </p:par>
                            </p:childTnLst>
                          </p:cTn>
                        </p:par>
                        <p:par>
                          <p:cTn id="47" fill="hold">
                            <p:stCondLst>
                              <p:cond delay="500"/>
                            </p:stCondLst>
                            <p:childTnLst>
                              <p:par>
                                <p:cTn id="48" presetID="53" presetClass="entr" presetSubtype="16" fill="hold" nodeType="afterEffect">
                                  <p:stCondLst>
                                    <p:cond delay="0"/>
                                  </p:stCondLst>
                                  <p:childTnLst>
                                    <p:set>
                                      <p:cBhvr>
                                        <p:cTn id="49" dur="1" fill="hold">
                                          <p:stCondLst>
                                            <p:cond delay="0"/>
                                          </p:stCondLst>
                                        </p:cTn>
                                        <p:tgtEl>
                                          <p:spTgt spid="2"/>
                                        </p:tgtEl>
                                        <p:attrNameLst>
                                          <p:attrName>style.visibility</p:attrName>
                                        </p:attrNameLst>
                                      </p:cBhvr>
                                      <p:to>
                                        <p:strVal val="visible"/>
                                      </p:to>
                                    </p:set>
                                    <p:anim calcmode="lin" valueType="num">
                                      <p:cBhvr>
                                        <p:cTn id="50" dur="500" fill="hold"/>
                                        <p:tgtEl>
                                          <p:spTgt spid="2"/>
                                        </p:tgtEl>
                                        <p:attrNameLst>
                                          <p:attrName>ppt_w</p:attrName>
                                        </p:attrNameLst>
                                      </p:cBhvr>
                                      <p:tavLst>
                                        <p:tav tm="0">
                                          <p:val>
                                            <p:fltVal val="0"/>
                                          </p:val>
                                        </p:tav>
                                        <p:tav tm="100000">
                                          <p:val>
                                            <p:strVal val="#ppt_w"/>
                                          </p:val>
                                        </p:tav>
                                      </p:tavLst>
                                    </p:anim>
                                    <p:anim calcmode="lin" valueType="num">
                                      <p:cBhvr>
                                        <p:cTn id="51" dur="500" fill="hold"/>
                                        <p:tgtEl>
                                          <p:spTgt spid="2"/>
                                        </p:tgtEl>
                                        <p:attrNameLst>
                                          <p:attrName>ppt_h</p:attrName>
                                        </p:attrNameLst>
                                      </p:cBhvr>
                                      <p:tavLst>
                                        <p:tav tm="0">
                                          <p:val>
                                            <p:fltVal val="0"/>
                                          </p:val>
                                        </p:tav>
                                        <p:tav tm="100000">
                                          <p:val>
                                            <p:strVal val="#ppt_h"/>
                                          </p:val>
                                        </p:tav>
                                      </p:tavLst>
                                    </p:anim>
                                    <p:animEffect transition="in" filter="fade">
                                      <p:cBhvr>
                                        <p:cTn id="52" dur="500"/>
                                        <p:tgtEl>
                                          <p:spTgt spid="2"/>
                                        </p:tgtEl>
                                      </p:cBhvr>
                                    </p:animEffect>
                                  </p:childTnLst>
                                </p:cTn>
                              </p:par>
                            </p:childTnLst>
                          </p:cTn>
                        </p:par>
                        <p:par>
                          <p:cTn id="53" fill="hold">
                            <p:stCondLst>
                              <p:cond delay="1000"/>
                            </p:stCondLst>
                            <p:childTnLst>
                              <p:par>
                                <p:cTn id="54" presetID="53" presetClass="entr" presetSubtype="528" fill="hold" nodeType="after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p:cTn id="56" dur="500" fill="hold"/>
                                        <p:tgtEl>
                                          <p:spTgt spid="30"/>
                                        </p:tgtEl>
                                        <p:attrNameLst>
                                          <p:attrName>ppt_w</p:attrName>
                                        </p:attrNameLst>
                                      </p:cBhvr>
                                      <p:tavLst>
                                        <p:tav tm="0">
                                          <p:val>
                                            <p:fltVal val="0"/>
                                          </p:val>
                                        </p:tav>
                                        <p:tav tm="100000">
                                          <p:val>
                                            <p:strVal val="#ppt_w"/>
                                          </p:val>
                                        </p:tav>
                                      </p:tavLst>
                                    </p:anim>
                                    <p:anim calcmode="lin" valueType="num">
                                      <p:cBhvr>
                                        <p:cTn id="57" dur="500" fill="hold"/>
                                        <p:tgtEl>
                                          <p:spTgt spid="30"/>
                                        </p:tgtEl>
                                        <p:attrNameLst>
                                          <p:attrName>ppt_h</p:attrName>
                                        </p:attrNameLst>
                                      </p:cBhvr>
                                      <p:tavLst>
                                        <p:tav tm="0">
                                          <p:val>
                                            <p:fltVal val="0"/>
                                          </p:val>
                                        </p:tav>
                                        <p:tav tm="100000">
                                          <p:val>
                                            <p:strVal val="#ppt_h"/>
                                          </p:val>
                                        </p:tav>
                                      </p:tavLst>
                                    </p:anim>
                                    <p:animEffect transition="in" filter="fade">
                                      <p:cBhvr>
                                        <p:cTn id="58" dur="500"/>
                                        <p:tgtEl>
                                          <p:spTgt spid="30"/>
                                        </p:tgtEl>
                                      </p:cBhvr>
                                    </p:animEffect>
                                    <p:anim calcmode="lin" valueType="num">
                                      <p:cBhvr>
                                        <p:cTn id="59" dur="500" fill="hold"/>
                                        <p:tgtEl>
                                          <p:spTgt spid="30"/>
                                        </p:tgtEl>
                                        <p:attrNameLst>
                                          <p:attrName>ppt_x</p:attrName>
                                        </p:attrNameLst>
                                      </p:cBhvr>
                                      <p:tavLst>
                                        <p:tav tm="0">
                                          <p:val>
                                            <p:fltVal val="0.5"/>
                                          </p:val>
                                        </p:tav>
                                        <p:tav tm="100000">
                                          <p:val>
                                            <p:strVal val="#ppt_x"/>
                                          </p:val>
                                        </p:tav>
                                      </p:tavLst>
                                    </p:anim>
                                    <p:anim calcmode="lin" valueType="num">
                                      <p:cBhvr>
                                        <p:cTn id="60" dur="500" fill="hold"/>
                                        <p:tgtEl>
                                          <p:spTgt spid="30"/>
                                        </p:tgtEl>
                                        <p:attrNameLst>
                                          <p:attrName>ppt_y</p:attrName>
                                        </p:attrNameLst>
                                      </p:cBhvr>
                                      <p:tavLst>
                                        <p:tav tm="0">
                                          <p:val>
                                            <p:fltVal val="0.5"/>
                                          </p:val>
                                        </p:tav>
                                        <p:tav tm="100000">
                                          <p:val>
                                            <p:strVal val="#ppt_y"/>
                                          </p:val>
                                        </p:tav>
                                      </p:tavLst>
                                    </p:anim>
                                  </p:childTnLst>
                                </p:cTn>
                              </p:par>
                              <p:par>
                                <p:cTn id="61" presetID="53" presetClass="entr" presetSubtype="528" fill="hold" nodeType="withEffect">
                                  <p:stCondLst>
                                    <p:cond delay="750"/>
                                  </p:stCondLst>
                                  <p:childTnLst>
                                    <p:set>
                                      <p:cBhvr>
                                        <p:cTn id="62" dur="1" fill="hold">
                                          <p:stCondLst>
                                            <p:cond delay="0"/>
                                          </p:stCondLst>
                                        </p:cTn>
                                        <p:tgtEl>
                                          <p:spTgt spid="42"/>
                                        </p:tgtEl>
                                        <p:attrNameLst>
                                          <p:attrName>style.visibility</p:attrName>
                                        </p:attrNameLst>
                                      </p:cBhvr>
                                      <p:to>
                                        <p:strVal val="visible"/>
                                      </p:to>
                                    </p:set>
                                    <p:anim calcmode="lin" valueType="num">
                                      <p:cBhvr>
                                        <p:cTn id="63" dur="500" fill="hold"/>
                                        <p:tgtEl>
                                          <p:spTgt spid="42"/>
                                        </p:tgtEl>
                                        <p:attrNameLst>
                                          <p:attrName>ppt_w</p:attrName>
                                        </p:attrNameLst>
                                      </p:cBhvr>
                                      <p:tavLst>
                                        <p:tav tm="0">
                                          <p:val>
                                            <p:fltVal val="0"/>
                                          </p:val>
                                        </p:tav>
                                        <p:tav tm="100000">
                                          <p:val>
                                            <p:strVal val="#ppt_w"/>
                                          </p:val>
                                        </p:tav>
                                      </p:tavLst>
                                    </p:anim>
                                    <p:anim calcmode="lin" valueType="num">
                                      <p:cBhvr>
                                        <p:cTn id="64" dur="500" fill="hold"/>
                                        <p:tgtEl>
                                          <p:spTgt spid="42"/>
                                        </p:tgtEl>
                                        <p:attrNameLst>
                                          <p:attrName>ppt_h</p:attrName>
                                        </p:attrNameLst>
                                      </p:cBhvr>
                                      <p:tavLst>
                                        <p:tav tm="0">
                                          <p:val>
                                            <p:fltVal val="0"/>
                                          </p:val>
                                        </p:tav>
                                        <p:tav tm="100000">
                                          <p:val>
                                            <p:strVal val="#ppt_h"/>
                                          </p:val>
                                        </p:tav>
                                      </p:tavLst>
                                    </p:anim>
                                    <p:animEffect transition="in" filter="fade">
                                      <p:cBhvr>
                                        <p:cTn id="65" dur="500"/>
                                        <p:tgtEl>
                                          <p:spTgt spid="42"/>
                                        </p:tgtEl>
                                      </p:cBhvr>
                                    </p:animEffect>
                                    <p:anim calcmode="lin" valueType="num">
                                      <p:cBhvr>
                                        <p:cTn id="66" dur="500" fill="hold"/>
                                        <p:tgtEl>
                                          <p:spTgt spid="42"/>
                                        </p:tgtEl>
                                        <p:attrNameLst>
                                          <p:attrName>ppt_x</p:attrName>
                                        </p:attrNameLst>
                                      </p:cBhvr>
                                      <p:tavLst>
                                        <p:tav tm="0">
                                          <p:val>
                                            <p:fltVal val="0.5"/>
                                          </p:val>
                                        </p:tav>
                                        <p:tav tm="100000">
                                          <p:val>
                                            <p:strVal val="#ppt_x"/>
                                          </p:val>
                                        </p:tav>
                                      </p:tavLst>
                                    </p:anim>
                                    <p:anim calcmode="lin" valueType="num">
                                      <p:cBhvr>
                                        <p:cTn id="67" dur="500" fill="hold"/>
                                        <p:tgtEl>
                                          <p:spTgt spid="42"/>
                                        </p:tgtEl>
                                        <p:attrNameLst>
                                          <p:attrName>ppt_y</p:attrName>
                                        </p:attrNameLst>
                                      </p:cBhvr>
                                      <p:tavLst>
                                        <p:tav tm="0">
                                          <p:val>
                                            <p:fltVal val="0.5"/>
                                          </p:val>
                                        </p:tav>
                                        <p:tav tm="100000">
                                          <p:val>
                                            <p:strVal val="#ppt_y"/>
                                          </p:val>
                                        </p:tav>
                                      </p:tavLst>
                                    </p:anim>
                                  </p:childTnLst>
                                </p:cTn>
                              </p:par>
                              <p:par>
                                <p:cTn id="68" presetID="53" presetClass="entr" presetSubtype="528" fill="hold" nodeType="withEffect">
                                  <p:stCondLst>
                                    <p:cond delay="1250"/>
                                  </p:stCondLst>
                                  <p:childTnLst>
                                    <p:set>
                                      <p:cBhvr>
                                        <p:cTn id="69" dur="1" fill="hold">
                                          <p:stCondLst>
                                            <p:cond delay="0"/>
                                          </p:stCondLst>
                                        </p:cTn>
                                        <p:tgtEl>
                                          <p:spTgt spid="45"/>
                                        </p:tgtEl>
                                        <p:attrNameLst>
                                          <p:attrName>style.visibility</p:attrName>
                                        </p:attrNameLst>
                                      </p:cBhvr>
                                      <p:to>
                                        <p:strVal val="visible"/>
                                      </p:to>
                                    </p:set>
                                    <p:anim calcmode="lin" valueType="num">
                                      <p:cBhvr>
                                        <p:cTn id="70" dur="500" fill="hold"/>
                                        <p:tgtEl>
                                          <p:spTgt spid="45"/>
                                        </p:tgtEl>
                                        <p:attrNameLst>
                                          <p:attrName>ppt_w</p:attrName>
                                        </p:attrNameLst>
                                      </p:cBhvr>
                                      <p:tavLst>
                                        <p:tav tm="0">
                                          <p:val>
                                            <p:fltVal val="0"/>
                                          </p:val>
                                        </p:tav>
                                        <p:tav tm="100000">
                                          <p:val>
                                            <p:strVal val="#ppt_w"/>
                                          </p:val>
                                        </p:tav>
                                      </p:tavLst>
                                    </p:anim>
                                    <p:anim calcmode="lin" valueType="num">
                                      <p:cBhvr>
                                        <p:cTn id="71" dur="500" fill="hold"/>
                                        <p:tgtEl>
                                          <p:spTgt spid="45"/>
                                        </p:tgtEl>
                                        <p:attrNameLst>
                                          <p:attrName>ppt_h</p:attrName>
                                        </p:attrNameLst>
                                      </p:cBhvr>
                                      <p:tavLst>
                                        <p:tav tm="0">
                                          <p:val>
                                            <p:fltVal val="0"/>
                                          </p:val>
                                        </p:tav>
                                        <p:tav tm="100000">
                                          <p:val>
                                            <p:strVal val="#ppt_h"/>
                                          </p:val>
                                        </p:tav>
                                      </p:tavLst>
                                    </p:anim>
                                    <p:animEffect transition="in" filter="fade">
                                      <p:cBhvr>
                                        <p:cTn id="72" dur="500"/>
                                        <p:tgtEl>
                                          <p:spTgt spid="45"/>
                                        </p:tgtEl>
                                      </p:cBhvr>
                                    </p:animEffect>
                                    <p:anim calcmode="lin" valueType="num">
                                      <p:cBhvr>
                                        <p:cTn id="73" dur="500" fill="hold"/>
                                        <p:tgtEl>
                                          <p:spTgt spid="45"/>
                                        </p:tgtEl>
                                        <p:attrNameLst>
                                          <p:attrName>ppt_x</p:attrName>
                                        </p:attrNameLst>
                                      </p:cBhvr>
                                      <p:tavLst>
                                        <p:tav tm="0">
                                          <p:val>
                                            <p:fltVal val="0.5"/>
                                          </p:val>
                                        </p:tav>
                                        <p:tav tm="100000">
                                          <p:val>
                                            <p:strVal val="#ppt_x"/>
                                          </p:val>
                                        </p:tav>
                                      </p:tavLst>
                                    </p:anim>
                                    <p:anim calcmode="lin" valueType="num">
                                      <p:cBhvr>
                                        <p:cTn id="74" dur="500" fill="hold"/>
                                        <p:tgtEl>
                                          <p:spTgt spid="4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784350" y="1965557"/>
            <a:ext cx="3833196" cy="3676188"/>
            <a:chOff x="2638425" y="2697163"/>
            <a:chExt cx="3371850" cy="3233738"/>
          </a:xfrm>
        </p:grpSpPr>
        <p:sp>
          <p:nvSpPr>
            <p:cNvPr id="19" name="MH_SubTitle_1"/>
            <p:cNvSpPr/>
            <p:nvPr>
              <p:custDataLst>
                <p:tags r:id="rId4"/>
              </p:custDataLst>
            </p:nvPr>
          </p:nvSpPr>
          <p:spPr>
            <a:xfrm rot="20824071">
              <a:off x="2638425" y="2697163"/>
              <a:ext cx="546100" cy="3109912"/>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1"/>
            </a:solidFill>
            <a:effectLst>
              <a:outerShdw blurRad="50800" dist="38100" dir="5400000" algn="t" rotWithShape="0">
                <a:prstClr val="black">
                  <a:alpha val="40000"/>
                </a:prstClr>
              </a:outerShdw>
            </a:effectLst>
          </p:spPr>
          <p:txBody>
            <a:bodyPr vert="eaVert" bIns="1440000">
              <a:normAutofit/>
            </a:bodyPr>
            <a:lstStyle/>
            <a:p>
              <a:pPr algn="ctr">
                <a:lnSpc>
                  <a:spcPct val="120000"/>
                </a:lnSpc>
                <a:defRPr/>
              </a:pPr>
              <a:r>
                <a:rPr lang="en-US" altLang="zh-CN" dirty="0" smtClean="0">
                  <a:solidFill>
                    <a:srgbClr val="FFFFFF"/>
                  </a:solidFill>
                </a:rPr>
                <a:t>1.</a:t>
              </a:r>
              <a:r>
                <a:rPr lang="zh-CN" altLang="en-US" dirty="0" smtClean="0">
                  <a:solidFill>
                    <a:srgbClr val="FFFFFF"/>
                  </a:solidFill>
                </a:rPr>
                <a:t>社会功能</a:t>
              </a:r>
              <a:endParaRPr lang="en-US" altLang="zh-CN" dirty="0">
                <a:solidFill>
                  <a:srgbClr val="FFFFFF"/>
                </a:solidFill>
              </a:endParaRPr>
            </a:p>
          </p:txBody>
        </p:sp>
        <p:sp>
          <p:nvSpPr>
            <p:cNvPr id="20" name="MH_SubTitle_2"/>
            <p:cNvSpPr/>
            <p:nvPr>
              <p:custDataLst>
                <p:tags r:id="rId5"/>
              </p:custDataLst>
            </p:nvPr>
          </p:nvSpPr>
          <p:spPr>
            <a:xfrm rot="424071">
              <a:off x="3122614" y="2708276"/>
              <a:ext cx="547687"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2"/>
            </a:solidFill>
            <a:effectLst>
              <a:outerShdw blurRad="50800" dist="38100" dir="5400000" algn="t" rotWithShape="0">
                <a:prstClr val="black">
                  <a:alpha val="40000"/>
                </a:prstClr>
              </a:outerShdw>
            </a:effectLst>
          </p:spPr>
          <p:txBody>
            <a:bodyPr vert="eaVert" bIns="1332000">
              <a:normAutofit/>
            </a:bodyPr>
            <a:lstStyle/>
            <a:p>
              <a:pPr algn="ctr">
                <a:lnSpc>
                  <a:spcPct val="120000"/>
                </a:lnSpc>
                <a:defRPr/>
              </a:pPr>
              <a:r>
                <a:rPr lang="en-US" altLang="zh-CN" dirty="0" smtClean="0">
                  <a:solidFill>
                    <a:srgbClr val="FFFFFF"/>
                  </a:solidFill>
                </a:rPr>
                <a:t>2.</a:t>
              </a:r>
              <a:r>
                <a:rPr lang="zh-CN" altLang="en-US" dirty="0" smtClean="0">
                  <a:solidFill>
                    <a:srgbClr val="FFFFFF"/>
                  </a:solidFill>
                </a:rPr>
                <a:t>审美功能</a:t>
              </a:r>
              <a:endParaRPr lang="en-US" altLang="zh-CN" dirty="0">
                <a:solidFill>
                  <a:srgbClr val="FFFFFF"/>
                </a:solidFill>
              </a:endParaRPr>
            </a:p>
          </p:txBody>
        </p:sp>
        <p:sp>
          <p:nvSpPr>
            <p:cNvPr id="21" name="MH_SubTitle_3"/>
            <p:cNvSpPr/>
            <p:nvPr>
              <p:custDataLst>
                <p:tags r:id="rId6"/>
              </p:custDataLst>
            </p:nvPr>
          </p:nvSpPr>
          <p:spPr>
            <a:xfrm rot="1624071">
              <a:off x="3592513" y="2822576"/>
              <a:ext cx="546100"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3"/>
            </a:solidFill>
            <a:effectLst>
              <a:outerShdw blurRad="50800" dist="38100" dir="5400000" algn="t" rotWithShape="0">
                <a:prstClr val="black">
                  <a:alpha val="40000"/>
                </a:prstClr>
              </a:outerShdw>
            </a:effectLst>
          </p:spPr>
          <p:txBody>
            <a:bodyPr vert="eaVert" bIns="1332000">
              <a:normAutofit/>
            </a:bodyPr>
            <a:lstStyle/>
            <a:p>
              <a:pPr algn="ctr">
                <a:lnSpc>
                  <a:spcPct val="120000"/>
                </a:lnSpc>
                <a:defRPr/>
              </a:pPr>
              <a:r>
                <a:rPr lang="en-US" altLang="zh-CN" dirty="0" smtClean="0">
                  <a:solidFill>
                    <a:srgbClr val="FFFFFF"/>
                  </a:solidFill>
                </a:rPr>
                <a:t>3.</a:t>
              </a:r>
              <a:r>
                <a:rPr lang="zh-CN" altLang="en-US" dirty="0" smtClean="0">
                  <a:solidFill>
                    <a:srgbClr val="FFFFFF"/>
                  </a:solidFill>
                </a:rPr>
                <a:t>认识功能</a:t>
              </a:r>
              <a:endParaRPr lang="en-US" altLang="zh-CN" dirty="0">
                <a:solidFill>
                  <a:srgbClr val="FFFFFF"/>
                </a:solidFill>
              </a:endParaRPr>
            </a:p>
          </p:txBody>
        </p:sp>
        <p:sp>
          <p:nvSpPr>
            <p:cNvPr id="22" name="MH_SubTitle_4"/>
            <p:cNvSpPr/>
            <p:nvPr>
              <p:custDataLst>
                <p:tags r:id="rId7"/>
              </p:custDataLst>
            </p:nvPr>
          </p:nvSpPr>
          <p:spPr>
            <a:xfrm rot="2824071">
              <a:off x="3955257" y="3113882"/>
              <a:ext cx="547688"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4"/>
            </a:solidFill>
            <a:effectLst>
              <a:outerShdw blurRad="50800" dist="38100" dir="5400000" algn="t" rotWithShape="0">
                <a:prstClr val="black">
                  <a:alpha val="40000"/>
                </a:prstClr>
              </a:outerShdw>
            </a:effectLst>
          </p:spPr>
          <p:txBody>
            <a:bodyPr vert="eaVert" bIns="1332000">
              <a:normAutofit/>
            </a:bodyPr>
            <a:lstStyle/>
            <a:p>
              <a:pPr algn="ctr">
                <a:lnSpc>
                  <a:spcPct val="120000"/>
                </a:lnSpc>
                <a:defRPr/>
              </a:pPr>
              <a:r>
                <a:rPr lang="en-US" altLang="zh-CN" dirty="0" smtClean="0">
                  <a:solidFill>
                    <a:srgbClr val="FFFFFF"/>
                  </a:solidFill>
                </a:rPr>
                <a:t>4.</a:t>
              </a:r>
              <a:r>
                <a:rPr lang="zh-CN" altLang="en-US" dirty="0" smtClean="0">
                  <a:solidFill>
                    <a:srgbClr val="FFFFFF"/>
                  </a:solidFill>
                </a:rPr>
                <a:t>教育功能</a:t>
              </a:r>
              <a:r>
                <a:rPr lang="en-US" altLang="zh-CN" dirty="0" smtClean="0">
                  <a:solidFill>
                    <a:srgbClr val="FFFFFF"/>
                  </a:solidFill>
                </a:rPr>
                <a:t> </a:t>
              </a:r>
              <a:endParaRPr lang="en-US" altLang="zh-CN" dirty="0">
                <a:solidFill>
                  <a:srgbClr val="FFFFFF"/>
                </a:solidFill>
              </a:endParaRPr>
            </a:p>
          </p:txBody>
        </p:sp>
        <p:sp>
          <p:nvSpPr>
            <p:cNvPr id="23" name="MH_SubTitle_5"/>
            <p:cNvSpPr/>
            <p:nvPr>
              <p:custDataLst>
                <p:tags r:id="rId8"/>
              </p:custDataLst>
            </p:nvPr>
          </p:nvSpPr>
          <p:spPr>
            <a:xfrm rot="4024071">
              <a:off x="4183063" y="3500438"/>
              <a:ext cx="546100"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5"/>
            </a:solidFill>
            <a:effectLst>
              <a:outerShdw blurRad="50800" dist="38100" dir="5400000" algn="t" rotWithShape="0">
                <a:prstClr val="black">
                  <a:alpha val="40000"/>
                </a:prstClr>
              </a:outerShdw>
            </a:effectLst>
          </p:spPr>
          <p:txBody>
            <a:bodyPr vert="eaVert" bIns="1332000">
              <a:normAutofit/>
            </a:bodyPr>
            <a:lstStyle/>
            <a:p>
              <a:pPr algn="ctr">
                <a:lnSpc>
                  <a:spcPct val="120000"/>
                </a:lnSpc>
                <a:defRPr/>
              </a:pPr>
              <a:r>
                <a:rPr lang="en-US" altLang="zh-CN" dirty="0" smtClean="0">
                  <a:solidFill>
                    <a:srgbClr val="FFFFFF"/>
                  </a:solidFill>
                </a:rPr>
                <a:t>5.</a:t>
              </a:r>
              <a:r>
                <a:rPr lang="zh-CN" altLang="en-US" dirty="0" smtClean="0">
                  <a:solidFill>
                    <a:srgbClr val="FFFFFF"/>
                  </a:solidFill>
                </a:rPr>
                <a:t>娱乐功能</a:t>
              </a:r>
              <a:r>
                <a:rPr lang="en-US" altLang="zh-CN" dirty="0" smtClean="0">
                  <a:solidFill>
                    <a:srgbClr val="FFFFFF"/>
                  </a:solidFill>
                </a:rPr>
                <a:t> </a:t>
              </a:r>
              <a:endParaRPr lang="en-US" altLang="zh-CN" dirty="0">
                <a:solidFill>
                  <a:srgbClr val="FFFFFF"/>
                </a:solidFill>
              </a:endParaRPr>
            </a:p>
          </p:txBody>
        </p:sp>
        <p:sp>
          <p:nvSpPr>
            <p:cNvPr id="3080" name="MH_Other_1"/>
            <p:cNvSpPr>
              <a:spLocks noChangeArrowheads="1"/>
            </p:cNvSpPr>
            <p:nvPr>
              <p:custDataLst>
                <p:tags r:id="rId9"/>
              </p:custDataLst>
            </p:nvPr>
          </p:nvSpPr>
          <p:spPr bwMode="auto">
            <a:xfrm>
              <a:off x="3092450" y="5505450"/>
              <a:ext cx="242888" cy="2428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eaVert" bIns="133200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eaLnBrk="1" hangingPunct="1">
                <a:lnSpc>
                  <a:spcPct val="120000"/>
                </a:lnSpc>
                <a:defRPr/>
              </a:pPr>
              <a:endParaRPr lang="zh-CN" altLang="en-US" sz="1600">
                <a:solidFill>
                  <a:srgbClr val="FFFFFF"/>
                </a:solidFill>
                <a:latin typeface="+mn-lt"/>
                <a:ea typeface="+mn-ea"/>
              </a:endParaRPr>
            </a:p>
          </p:txBody>
        </p:sp>
      </p:grpSp>
      <p:grpSp>
        <p:nvGrpSpPr>
          <p:cNvPr id="5" name="组合 4"/>
          <p:cNvGrpSpPr/>
          <p:nvPr/>
        </p:nvGrpSpPr>
        <p:grpSpPr>
          <a:xfrm>
            <a:off x="6317533" y="2271297"/>
            <a:ext cx="4778222" cy="2747311"/>
            <a:chOff x="6317533" y="2271297"/>
            <a:chExt cx="4778222" cy="2747311"/>
          </a:xfrm>
        </p:grpSpPr>
        <p:sp>
          <p:nvSpPr>
            <p:cNvPr id="32" name="MH_Other_2"/>
            <p:cNvSpPr/>
            <p:nvPr>
              <p:custDataLst>
                <p:tags r:id="rId2"/>
              </p:custDataLst>
            </p:nvPr>
          </p:nvSpPr>
          <p:spPr>
            <a:xfrm>
              <a:off x="6317533" y="2271297"/>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sp>
          <p:nvSpPr>
            <p:cNvPr id="34" name="MH_Other_3"/>
            <p:cNvSpPr/>
            <p:nvPr>
              <p:custDataLst>
                <p:tags r:id="rId3"/>
              </p:custDataLst>
            </p:nvPr>
          </p:nvSpPr>
          <p:spPr>
            <a:xfrm rot="10800000">
              <a:off x="10708405" y="4631258"/>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grpSp>
      <p:grpSp>
        <p:nvGrpSpPr>
          <p:cNvPr id="2" name="组合 1"/>
          <p:cNvGrpSpPr/>
          <p:nvPr/>
        </p:nvGrpSpPr>
        <p:grpSpPr>
          <a:xfrm>
            <a:off x="567531" y="457653"/>
            <a:ext cx="614363" cy="392543"/>
            <a:chOff x="3672114" y="-827314"/>
            <a:chExt cx="396844" cy="142875"/>
          </a:xfrm>
        </p:grpSpPr>
        <p:cxnSp>
          <p:nvCxnSpPr>
            <p:cNvPr id="4" name="直接连接符 3"/>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8" name="文本框 7"/>
          <p:cNvSpPr txBox="1"/>
          <p:nvPr/>
        </p:nvSpPr>
        <p:spPr>
          <a:xfrm>
            <a:off x="1444625" y="361950"/>
            <a:ext cx="3850005" cy="584835"/>
          </a:xfrm>
          <a:prstGeom prst="rect">
            <a:avLst/>
          </a:prstGeom>
          <a:noFill/>
        </p:spPr>
        <p:txBody>
          <a:bodyPr wrap="square" rtlCol="0">
            <a:spAutoFit/>
            <a:scene3d>
              <a:camera prst="orthographicFront"/>
              <a:lightRig rig="threePt" dir="t"/>
            </a:scene3d>
            <a:sp3d contourW="12700"/>
          </a:bodyPr>
          <a:lstStyle/>
          <a:p>
            <a:r>
              <a:rPr lang="zh-CN" altLang="en-US" sz="3200" dirty="0"/>
              <a:t>音乐艺术与音乐鉴赏</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
        <p:nvSpPr>
          <p:cNvPr id="9" name="矩形 8"/>
          <p:cNvSpPr/>
          <p:nvPr/>
        </p:nvSpPr>
        <p:spPr>
          <a:xfrm>
            <a:off x="7353403" y="2548087"/>
            <a:ext cx="3228768" cy="535531"/>
          </a:xfrm>
          <a:prstGeom prst="rect">
            <a:avLst/>
          </a:prstGeom>
        </p:spPr>
        <p:txBody>
          <a:bodyPr wrap="none">
            <a:spAutoFit/>
          </a:bodyPr>
          <a:lstStyle/>
          <a:p>
            <a:pPr algn="ctr">
              <a:lnSpc>
                <a:spcPct val="120000"/>
              </a:lnSpc>
            </a:pPr>
            <a:r>
              <a:rPr lang="zh-CN" altLang="en-US" sz="2400" b="1" dirty="0">
                <a:solidFill>
                  <a:schemeClr val="tx1">
                    <a:lumMod val="65000"/>
                    <a:lumOff val="35000"/>
                  </a:schemeClr>
                </a:solidFill>
                <a:latin typeface="+mj-ea"/>
                <a:ea typeface="+mj-ea"/>
              </a:rPr>
              <a:t>第一节   </a:t>
            </a:r>
            <a:r>
              <a:rPr lang="zh-CN" altLang="en-US" sz="2400" dirty="0">
                <a:solidFill>
                  <a:schemeClr val="tx1">
                    <a:lumMod val="50000"/>
                    <a:lumOff val="50000"/>
                  </a:schemeClr>
                </a:solidFill>
                <a:latin typeface="+mj-ea"/>
                <a:ea typeface="+mj-ea"/>
              </a:rPr>
              <a:t>音乐艺术概述</a:t>
            </a:r>
          </a:p>
        </p:txBody>
      </p:sp>
      <p:sp>
        <p:nvSpPr>
          <p:cNvPr id="10" name="矩形 9"/>
          <p:cNvSpPr/>
          <p:nvPr/>
        </p:nvSpPr>
        <p:spPr>
          <a:xfrm>
            <a:off x="8171737" y="3294247"/>
            <a:ext cx="1467068" cy="461665"/>
          </a:xfrm>
          <a:prstGeom prst="rect">
            <a:avLst/>
          </a:prstGeom>
        </p:spPr>
        <p:txBody>
          <a:bodyPr wrap="none">
            <a:spAutoFit/>
          </a:bodyPr>
          <a:lstStyle/>
          <a:p>
            <a:pPr algn="ctr">
              <a:lnSpc>
                <a:spcPct val="120000"/>
              </a:lnSpc>
            </a:pPr>
            <a:r>
              <a:rPr lang="zh-CN" altLang="en-US" sz="2000" dirty="0" smtClean="0">
                <a:solidFill>
                  <a:schemeClr val="tx1">
                    <a:lumMod val="50000"/>
                    <a:lumOff val="50000"/>
                  </a:schemeClr>
                </a:solidFill>
                <a:latin typeface="+mj-ea"/>
                <a:ea typeface="+mj-ea"/>
              </a:rPr>
              <a:t>音乐的功能</a:t>
            </a:r>
            <a:endParaRPr lang="zh-CN" altLang="en-US" sz="2000" dirty="0">
              <a:solidFill>
                <a:schemeClr val="tx1">
                  <a:lumMod val="50000"/>
                  <a:lumOff val="50000"/>
                </a:schemeClr>
              </a:solidFill>
              <a:latin typeface="+mj-ea"/>
              <a:ea typeface="+mj-ea"/>
            </a:endParaRPr>
          </a:p>
        </p:txBody>
      </p:sp>
    </p:spTree>
    <p:custDataLst>
      <p:tags r:id="rId1"/>
    </p:custDataLst>
    <p:extLst>
      <p:ext uri="{BB962C8B-B14F-4D97-AF65-F5344CB8AC3E}">
        <p14:creationId xmlns:p14="http://schemas.microsoft.com/office/powerpoint/2010/main" val="29776658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 name="组合 2"/>
          <p:cNvGrpSpPr/>
          <p:nvPr/>
        </p:nvGrpSpPr>
        <p:grpSpPr>
          <a:xfrm>
            <a:off x="2001537" y="2292561"/>
            <a:ext cx="3970637" cy="3951077"/>
            <a:chOff x="2170122" y="2779188"/>
            <a:chExt cx="2515428" cy="3110943"/>
          </a:xfrm>
        </p:grpSpPr>
        <p:sp>
          <p:nvSpPr>
            <p:cNvPr id="19" name="MH_SubTitle_1"/>
            <p:cNvSpPr/>
            <p:nvPr>
              <p:custDataLst>
                <p:tags r:id="rId4"/>
              </p:custDataLst>
            </p:nvPr>
          </p:nvSpPr>
          <p:spPr>
            <a:xfrm>
              <a:off x="2170122" y="2779188"/>
              <a:ext cx="546100" cy="3109912"/>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1"/>
            </a:solidFill>
            <a:effectLst>
              <a:outerShdw blurRad="50800" dist="38100" dir="5400000" algn="t" rotWithShape="0">
                <a:prstClr val="black">
                  <a:alpha val="40000"/>
                </a:prstClr>
              </a:outerShdw>
            </a:effectLst>
          </p:spPr>
          <p:txBody>
            <a:bodyPr vert="eaVert" bIns="1440000">
              <a:normAutofit/>
            </a:bodyPr>
            <a:lstStyle/>
            <a:p>
              <a:pPr>
                <a:lnSpc>
                  <a:spcPct val="120000"/>
                </a:lnSpc>
                <a:defRPr/>
              </a:pPr>
              <a:r>
                <a:rPr lang="en-US" altLang="zh-CN" dirty="0" smtClean="0">
                  <a:solidFill>
                    <a:srgbClr val="FFFFFF"/>
                  </a:solidFill>
                </a:rPr>
                <a:t>1.</a:t>
              </a:r>
              <a:r>
                <a:rPr lang="zh-CN" altLang="en-US" dirty="0" smtClean="0">
                  <a:solidFill>
                    <a:srgbClr val="FFFFFF"/>
                  </a:solidFill>
                </a:rPr>
                <a:t>什么是音乐鉴赏</a:t>
              </a:r>
              <a:endParaRPr lang="en-US" altLang="zh-CN" dirty="0">
                <a:solidFill>
                  <a:srgbClr val="FFFFFF"/>
                </a:solidFill>
              </a:endParaRPr>
            </a:p>
          </p:txBody>
        </p:sp>
        <p:sp>
          <p:nvSpPr>
            <p:cNvPr id="20" name="MH_SubTitle_2"/>
            <p:cNvSpPr/>
            <p:nvPr>
              <p:custDataLst>
                <p:tags r:id="rId5"/>
              </p:custDataLst>
            </p:nvPr>
          </p:nvSpPr>
          <p:spPr>
            <a:xfrm>
              <a:off x="3213894" y="2781806"/>
              <a:ext cx="547687"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2"/>
            </a:solidFill>
            <a:effectLst>
              <a:outerShdw blurRad="50800" dist="38100" dir="5400000" algn="t" rotWithShape="0">
                <a:prstClr val="black">
                  <a:alpha val="40000"/>
                </a:prstClr>
              </a:outerShdw>
            </a:effectLst>
          </p:spPr>
          <p:txBody>
            <a:bodyPr vert="eaVert" bIns="1332000">
              <a:normAutofit/>
            </a:bodyPr>
            <a:lstStyle/>
            <a:p>
              <a:pPr>
                <a:lnSpc>
                  <a:spcPct val="120000"/>
                </a:lnSpc>
                <a:defRPr/>
              </a:pPr>
              <a:r>
                <a:rPr lang="en-US" altLang="zh-CN" dirty="0" smtClean="0">
                  <a:solidFill>
                    <a:srgbClr val="FFFFFF"/>
                  </a:solidFill>
                </a:rPr>
                <a:t>2.</a:t>
              </a:r>
              <a:r>
                <a:rPr lang="zh-CN" altLang="en-US" dirty="0" smtClean="0">
                  <a:solidFill>
                    <a:srgbClr val="FFFFFF"/>
                  </a:solidFill>
                </a:rPr>
                <a:t>音乐的艺术特征</a:t>
              </a:r>
              <a:endParaRPr lang="en-US" altLang="zh-CN" dirty="0">
                <a:solidFill>
                  <a:srgbClr val="FFFFFF"/>
                </a:solidFill>
              </a:endParaRPr>
            </a:p>
          </p:txBody>
        </p:sp>
        <p:sp>
          <p:nvSpPr>
            <p:cNvPr id="21" name="MH_SubTitle_3"/>
            <p:cNvSpPr/>
            <p:nvPr>
              <p:custDataLst>
                <p:tags r:id="rId6"/>
              </p:custDataLst>
            </p:nvPr>
          </p:nvSpPr>
          <p:spPr>
            <a:xfrm>
              <a:off x="4139450" y="2779188"/>
              <a:ext cx="546100"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3"/>
            </a:solidFill>
            <a:effectLst>
              <a:outerShdw blurRad="50800" dist="38100" dir="5400000" algn="t" rotWithShape="0">
                <a:prstClr val="black">
                  <a:alpha val="40000"/>
                </a:prstClr>
              </a:outerShdw>
            </a:effectLst>
          </p:spPr>
          <p:txBody>
            <a:bodyPr vert="eaVert" bIns="1332000">
              <a:normAutofit/>
            </a:bodyPr>
            <a:lstStyle/>
            <a:p>
              <a:pPr algn="ctr">
                <a:lnSpc>
                  <a:spcPct val="120000"/>
                </a:lnSpc>
                <a:defRPr/>
              </a:pPr>
              <a:r>
                <a:rPr lang="en-US" altLang="zh-CN" dirty="0" smtClean="0">
                  <a:solidFill>
                    <a:srgbClr val="FFFFFF"/>
                  </a:solidFill>
                </a:rPr>
                <a:t>3.</a:t>
              </a:r>
              <a:r>
                <a:rPr lang="zh-CN" altLang="en-US" dirty="0" smtClean="0">
                  <a:solidFill>
                    <a:srgbClr val="FFFFFF"/>
                  </a:solidFill>
                </a:rPr>
                <a:t>音乐鉴赏的主客观因素</a:t>
              </a:r>
              <a:endParaRPr lang="en-US" altLang="zh-CN" dirty="0">
                <a:solidFill>
                  <a:srgbClr val="FFFFFF"/>
                </a:solidFill>
              </a:endParaRPr>
            </a:p>
          </p:txBody>
        </p:sp>
      </p:grpSp>
      <p:grpSp>
        <p:nvGrpSpPr>
          <p:cNvPr id="5" name="组合 4"/>
          <p:cNvGrpSpPr/>
          <p:nvPr/>
        </p:nvGrpSpPr>
        <p:grpSpPr>
          <a:xfrm>
            <a:off x="6317533" y="2271297"/>
            <a:ext cx="4778222" cy="2747311"/>
            <a:chOff x="6317533" y="2271297"/>
            <a:chExt cx="4778222" cy="2747311"/>
          </a:xfrm>
        </p:grpSpPr>
        <p:sp>
          <p:nvSpPr>
            <p:cNvPr id="32" name="MH_Other_2"/>
            <p:cNvSpPr/>
            <p:nvPr>
              <p:custDataLst>
                <p:tags r:id="rId2"/>
              </p:custDataLst>
            </p:nvPr>
          </p:nvSpPr>
          <p:spPr>
            <a:xfrm>
              <a:off x="6317533" y="2271297"/>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sp>
          <p:nvSpPr>
            <p:cNvPr id="34" name="MH_Other_3"/>
            <p:cNvSpPr/>
            <p:nvPr>
              <p:custDataLst>
                <p:tags r:id="rId3"/>
              </p:custDataLst>
            </p:nvPr>
          </p:nvSpPr>
          <p:spPr>
            <a:xfrm rot="10800000">
              <a:off x="10708405" y="4631258"/>
              <a:ext cx="387350" cy="387350"/>
            </a:xfrm>
            <a:prstGeom prst="diagStripe">
              <a:avLst>
                <a:gd name="adj" fmla="val 42888"/>
              </a:avLst>
            </a:prstGeom>
            <a:solidFill>
              <a:schemeClr val="accent3"/>
            </a:solidFill>
          </p:spPr>
          <p:txBody>
            <a:bodyPr anchor="ctr"/>
            <a:lstStyle/>
            <a:p>
              <a:pPr algn="just">
                <a:lnSpc>
                  <a:spcPct val="120000"/>
                </a:lnSpc>
                <a:defRPr/>
              </a:pPr>
              <a:endParaRPr lang="zh-CN" altLang="en-US" sz="1600" dirty="0">
                <a:solidFill>
                  <a:schemeClr val="bg1">
                    <a:lumMod val="65000"/>
                  </a:schemeClr>
                </a:solidFill>
              </a:endParaRPr>
            </a:p>
          </p:txBody>
        </p:sp>
      </p:grpSp>
      <p:sp>
        <p:nvSpPr>
          <p:cNvPr id="33" name="矩形 32"/>
          <p:cNvSpPr/>
          <p:nvPr/>
        </p:nvSpPr>
        <p:spPr>
          <a:xfrm>
            <a:off x="6940735" y="2760453"/>
            <a:ext cx="3792276" cy="49795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dirty="0" smtClean="0">
                <a:solidFill>
                  <a:schemeClr val="tx1">
                    <a:lumMod val="65000"/>
                    <a:lumOff val="35000"/>
                  </a:schemeClr>
                </a:solidFill>
                <a:latin typeface="+mj-ea"/>
                <a:ea typeface="+mj-ea"/>
              </a:rPr>
              <a:t>第二节   音乐的鉴赏   </a:t>
            </a:r>
            <a:endParaRPr lang="zh-CN" altLang="en-US" sz="2400" dirty="0">
              <a:solidFill>
                <a:schemeClr val="tx1">
                  <a:lumMod val="65000"/>
                  <a:lumOff val="35000"/>
                </a:schemeClr>
              </a:solidFill>
              <a:latin typeface="+mj-ea"/>
              <a:ea typeface="+mj-ea"/>
            </a:endParaRPr>
          </a:p>
        </p:txBody>
      </p:sp>
      <p:grpSp>
        <p:nvGrpSpPr>
          <p:cNvPr id="2" name="组合 1"/>
          <p:cNvGrpSpPr/>
          <p:nvPr/>
        </p:nvGrpSpPr>
        <p:grpSpPr>
          <a:xfrm>
            <a:off x="567531" y="457653"/>
            <a:ext cx="614363" cy="392543"/>
            <a:chOff x="3672114" y="-827314"/>
            <a:chExt cx="396844" cy="142875"/>
          </a:xfrm>
        </p:grpSpPr>
        <p:cxnSp>
          <p:nvCxnSpPr>
            <p:cNvPr id="4" name="直接连接符 3"/>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
        <p:nvSpPr>
          <p:cNvPr id="8" name="文本框 7"/>
          <p:cNvSpPr txBox="1"/>
          <p:nvPr/>
        </p:nvSpPr>
        <p:spPr>
          <a:xfrm>
            <a:off x="1444625" y="361950"/>
            <a:ext cx="3850005" cy="584835"/>
          </a:xfrm>
          <a:prstGeom prst="rect">
            <a:avLst/>
          </a:prstGeom>
          <a:noFill/>
        </p:spPr>
        <p:txBody>
          <a:bodyPr wrap="square" rtlCol="0">
            <a:spAutoFit/>
            <a:scene3d>
              <a:camera prst="orthographicFront"/>
              <a:lightRig rig="threePt" dir="t"/>
            </a:scene3d>
            <a:sp3d contourW="12700"/>
          </a:bodyPr>
          <a:lstStyle/>
          <a:p>
            <a:r>
              <a:rPr lang="zh-CN" altLang="en-US" sz="3200" dirty="0"/>
              <a:t>音乐艺术与音乐鉴赏</a:t>
            </a:r>
            <a:endParaRPr lang="zh-CN" altLang="en-US" sz="3200" dirty="0">
              <a:solidFill>
                <a:schemeClr val="tx1">
                  <a:lumMod val="75000"/>
                  <a:lumOff val="25000"/>
                </a:schemeClr>
              </a:solidFill>
              <a:latin typeface="迷你简准圆" panose="03000509000000000000" pitchFamily="65" charset="-122"/>
              <a:ea typeface="迷你简准圆" panose="03000509000000000000" pitchFamily="65"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70704192338"/>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6"/>
</p:tagLst>
</file>

<file path=ppt/tags/tag100.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3"/>
</p:tagLst>
</file>

<file path=ppt/tags/tag101.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4"/>
</p:tagLst>
</file>

<file path=ppt/tags/tag102.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5"/>
</p:tagLst>
</file>

<file path=ppt/tags/tag103.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1"/>
</p:tagLst>
</file>

<file path=ppt/tags/tag104.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BingLLB#"/>
  <p:tag name="MH_LAYOUT" val="SubTitleText"/>
  <p:tag name="MH" val="20170704192415"/>
  <p:tag name="MH_LIBRARY" val="GRAPHIC"/>
</p:tagLst>
</file>

<file path=ppt/tags/tag105.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Other"/>
  <p:tag name="MH_ORDER" val="3"/>
</p:tagLst>
</file>

<file path=ppt/tags/tag106.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Text"/>
  <p:tag name="MH_ORDER" val="1"/>
</p:tagLst>
</file>

<file path=ppt/tags/tag107.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SubTitle"/>
  <p:tag name="MH_ORDER" val="1"/>
</p:tagLst>
</file>

<file path=ppt/tags/tag108.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Other"/>
  <p:tag name="MH_ORDER" val="1"/>
</p:tagLst>
</file>

<file path=ppt/tags/tag109.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Text"/>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7"/>
</p:tagLst>
</file>

<file path=ppt/tags/tag110.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SubTitle"/>
  <p:tag name="MH_ORDER" val="3"/>
</p:tagLst>
</file>

<file path=ppt/tags/tag111.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Other"/>
  <p:tag name="MH_ORDER" val="2"/>
</p:tagLst>
</file>

<file path=ppt/tags/tag112.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Text"/>
  <p:tag name="MH_ORDER" val="2"/>
</p:tagLst>
</file>

<file path=ppt/tags/tag113.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SubTitle"/>
  <p:tag name="MH_ORDER" val="2"/>
</p:tagLst>
</file>

<file path=ppt/tags/tag114.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Other"/>
  <p:tag name="MH_ORDER" val="3"/>
</p:tagLst>
</file>

<file path=ppt/tags/tag115.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Text"/>
  <p:tag name="MH_ORDER" val="1"/>
</p:tagLst>
</file>

<file path=ppt/tags/tag116.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SubTitle"/>
  <p:tag name="MH_ORDER" val="1"/>
</p:tagLst>
</file>

<file path=ppt/tags/tag117.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Desc"/>
  <p:tag name="MH" val="20170704192302"/>
  <p:tag name="MH_LIBRARY" val="GRAPHIC"/>
</p:tagLst>
</file>

<file path=ppt/tags/tag118.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4"/>
</p:tagLst>
</file>

<file path=ppt/tags/tag119.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2"/>
</p:tagLst>
</file>

<file path=ppt/tags/tag12.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8"/>
</p:tagLst>
</file>

<file path=ppt/tags/tag120.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3"/>
</p:tagLst>
</file>

<file path=ppt/tags/tag121.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1"/>
</p:tagLst>
</file>

<file path=ppt/tags/tag122.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2"/>
</p:tagLst>
</file>

<file path=ppt/tags/tag123.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3"/>
</p:tagLst>
</file>

<file path=ppt/tags/tag124.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BingLLB#"/>
  <p:tag name="MH_LAYOUT" val="SubTitleText"/>
  <p:tag name="MH" val="20170704192318"/>
  <p:tag name="MH_LIBRARY" val="GRAPHIC"/>
</p:tagLst>
</file>

<file path=ppt/tags/tag125.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7"/>
</p:tagLst>
</file>

<file path=ppt/tags/tag126.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8"/>
</p:tagLst>
</file>

<file path=ppt/tags/tag127.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9"/>
</p:tagLst>
</file>

<file path=ppt/tags/tag128.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4"/>
</p:tagLst>
</file>

<file path=ppt/tags/tag129.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5"/>
</p:tagLst>
</file>

<file path=ppt/tags/tag13.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9"/>
</p:tagLst>
</file>

<file path=ppt/tags/tag130.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6"/>
</p:tagLst>
</file>

<file path=ppt/tags/tag131.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1"/>
</p:tagLst>
</file>

<file path=ppt/tags/tag132.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2"/>
</p:tagLst>
</file>

<file path=ppt/tags/tag133.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3"/>
</p:tagLst>
</file>

<file path=ppt/tags/tag134.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YinZJG#"/>
  <p:tag name="MH_LAYOUT" val="TitleSubTitle"/>
  <p:tag name="MH" val="20170704192254"/>
  <p:tag name="MH_LIBRARY" val="GRAPHIC"/>
</p:tagLst>
</file>

<file path=ppt/tags/tag135.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3"/>
</p:tagLst>
</file>

<file path=ppt/tags/tag136.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Title"/>
  <p:tag name="MH_ORDER" val="1"/>
</p:tagLst>
</file>

<file path=ppt/tags/tag137.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4"/>
</p:tagLst>
</file>

<file path=ppt/tags/tag138.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Title"/>
  <p:tag name="MH_ORDER" val="2"/>
</p:tagLst>
</file>

<file path=ppt/tags/tag139.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SubTitle"/>
  <p:tag name="MH_ORDER" val="1"/>
</p:tagLst>
</file>

<file path=ppt/tags/tag140.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SubTitle"/>
  <p:tag name="MH_ORDER" val="1"/>
</p:tagLst>
</file>

<file path=ppt/tags/tag141.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Desc"/>
  <p:tag name="MH" val="20170704192147"/>
  <p:tag name="MH_LIBRARY" val="GRAPHIC"/>
</p:tagLst>
</file>

<file path=ppt/tags/tag142.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9"/>
</p:tagLst>
</file>

<file path=ppt/tags/tag143.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8"/>
</p:tagLst>
</file>

<file path=ppt/tags/tag144.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1"/>
</p:tagLst>
</file>

<file path=ppt/tags/tag145.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2"/>
</p:tagLst>
</file>

<file path=ppt/tags/tag146.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3"/>
</p:tagLst>
</file>

<file path=ppt/tags/tag147.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4"/>
</p:tagLst>
</file>

<file path=ppt/tags/tag148.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6"/>
</p:tagLst>
</file>

<file path=ppt/tags/tag149.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7"/>
</p:tagLst>
</file>

<file path=ppt/tags/tag15.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10"/>
</p:tagLst>
</file>

<file path=ppt/tags/tag150.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Desc"/>
  <p:tag name="MH" val="20170704192302"/>
  <p:tag name="MH_LIBRARY" val="GRAPHIC"/>
</p:tagLst>
</file>

<file path=ppt/tags/tag151.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2"/>
</p:tagLst>
</file>

<file path=ppt/tags/tag152.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3"/>
</p:tagLst>
</file>

<file path=ppt/tags/tag153.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1"/>
</p:tagLst>
</file>

<file path=ppt/tags/tag154.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2"/>
</p:tagLst>
</file>

<file path=ppt/tags/tag155.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Desc"/>
  <p:tag name="MH" val="20170704192302"/>
  <p:tag name="MH_LIBRARY" val="GRAPHIC"/>
</p:tagLst>
</file>

<file path=ppt/tags/tag156.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2"/>
</p:tagLst>
</file>

<file path=ppt/tags/tag157.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3"/>
</p:tagLst>
</file>

<file path=ppt/tags/tag158.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2"/>
</p:tagLst>
</file>

<file path=ppt/tags/tag159.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SubTitle"/>
  <p:tag name="MH_ORDER" val="2"/>
</p:tagLst>
</file>

<file path=ppt/tags/tag160.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4"/>
</p:tagLst>
</file>

<file path=ppt/tags/tag161.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5"/>
</p:tagLst>
</file>

<file path=ppt/tags/tag162.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TuWHP#"/>
  <p:tag name="MH_LAYOUT" val="SubTitleText"/>
  <p:tag name="MH" val="20170704192510"/>
  <p:tag name="MH_LIBRARY" val="GRAPHIC"/>
</p:tagLst>
</file>

<file path=ppt/tags/tag163.xml><?xml version="1.0" encoding="utf-8"?>
<p:tagLst xmlns:a="http://schemas.openxmlformats.org/drawingml/2006/main" xmlns:r="http://schemas.openxmlformats.org/officeDocument/2006/relationships" xmlns:p="http://schemas.openxmlformats.org/presentationml/2006/main">
  <p:tag name="MH" val="20170704192510"/>
  <p:tag name="MH_LIBRARY" val="GRAPHIC"/>
  <p:tag name="MH_TYPE" val="Other"/>
  <p:tag name="MH_ORDER" val="1"/>
</p:tagLst>
</file>

<file path=ppt/tags/tag164.xml><?xml version="1.0" encoding="utf-8"?>
<p:tagLst xmlns:a="http://schemas.openxmlformats.org/drawingml/2006/main" xmlns:r="http://schemas.openxmlformats.org/officeDocument/2006/relationships" xmlns:p="http://schemas.openxmlformats.org/presentationml/2006/main">
  <p:tag name="MH" val="20170704192510"/>
  <p:tag name="MH_LIBRARY" val="GRAPHIC"/>
  <p:tag name="MH_TYPE" val="Other"/>
  <p:tag name="MH_ORDER" val="2"/>
</p:tagLst>
</file>

<file path=ppt/tags/tag165.xml><?xml version="1.0" encoding="utf-8"?>
<p:tagLst xmlns:a="http://schemas.openxmlformats.org/drawingml/2006/main" xmlns:r="http://schemas.openxmlformats.org/officeDocument/2006/relationships" xmlns:p="http://schemas.openxmlformats.org/presentationml/2006/main">
  <p:tag name="MH" val="20170704192510"/>
  <p:tag name="MH_LIBRARY" val="GRAPHIC"/>
  <p:tag name="MH_TYPE" val="Other"/>
  <p:tag name="MH_ORDER" val="3"/>
</p:tagLst>
</file>

<file path=ppt/tags/tag166.xml><?xml version="1.0" encoding="utf-8"?>
<p:tagLst xmlns:a="http://schemas.openxmlformats.org/drawingml/2006/main" xmlns:r="http://schemas.openxmlformats.org/officeDocument/2006/relationships" xmlns:p="http://schemas.openxmlformats.org/presentationml/2006/main">
  <p:tag name="MH" val="20170704192510"/>
  <p:tag name="MH_LIBRARY" val="GRAPHIC"/>
  <p:tag name="MH_TYPE" val="Other"/>
  <p:tag name="MH_ORDER" val="4"/>
</p:tagLst>
</file>

<file path=ppt/tags/tag167.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Desc"/>
  <p:tag name="MH" val="20170704192147"/>
  <p:tag name="MH_LIBRARY" val="GRAPHIC"/>
</p:tagLst>
</file>

<file path=ppt/tags/tag168.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9"/>
</p:tagLst>
</file>

<file path=ppt/tags/tag169.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8"/>
</p:tagLst>
</file>

<file path=ppt/tags/tag17.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BingLLB#"/>
  <p:tag name="MH_LAYOUT" val="SubTitleText"/>
  <p:tag name="MH" val="20170704192415"/>
  <p:tag name="MH_LIBRARY" val="GRAPHIC"/>
</p:tagLst>
</file>

<file path=ppt/tags/tag170.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1"/>
</p:tagLst>
</file>

<file path=ppt/tags/tag171.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2"/>
</p:tagLst>
</file>

<file path=ppt/tags/tag172.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3"/>
</p:tagLst>
</file>

<file path=ppt/tags/tag173.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7"/>
</p:tagLst>
</file>

<file path=ppt/tags/tag174.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BingLLB#"/>
  <p:tag name="MH_LAYOUT" val="SubTitleText"/>
  <p:tag name="MH" val="20170704192318"/>
  <p:tag name="MH_LIBRARY" val="GRAPHIC"/>
</p:tagLst>
</file>

<file path=ppt/tags/tag175.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7"/>
</p:tagLst>
</file>

<file path=ppt/tags/tag176.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8"/>
</p:tagLst>
</file>

<file path=ppt/tags/tag177.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9"/>
</p:tagLst>
</file>

<file path=ppt/tags/tag178.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4"/>
</p:tagLst>
</file>

<file path=ppt/tags/tag179.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5"/>
</p:tagLst>
</file>

<file path=ppt/tags/tag18.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Other"/>
  <p:tag name="MH_ORDER" val="1"/>
</p:tagLst>
</file>

<file path=ppt/tags/tag180.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6"/>
</p:tagLst>
</file>

<file path=ppt/tags/tag181.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1"/>
</p:tagLst>
</file>

<file path=ppt/tags/tag182.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2"/>
</p:tagLst>
</file>

<file path=ppt/tags/tag183.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3"/>
</p:tagLst>
</file>

<file path=ppt/tags/tag184.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Desc"/>
  <p:tag name="MH" val="20170704192302"/>
  <p:tag name="MH_LIBRARY" val="GRAPHIC"/>
</p:tagLst>
</file>

<file path=ppt/tags/tag185.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2"/>
</p:tagLst>
</file>

<file path=ppt/tags/tag186.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3"/>
</p:tagLst>
</file>

<file path=ppt/tags/tag187.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1"/>
</p:tagLst>
</file>

<file path=ppt/tags/tag188.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2"/>
</p:tagLst>
</file>

<file path=ppt/tags/tag189.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3"/>
</p:tagLst>
</file>

<file path=ppt/tags/tag19.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Text"/>
  <p:tag name="MH_ORDER" val="3"/>
</p:tagLst>
</file>

<file path=ppt/tags/tag190.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4"/>
</p:tagLst>
</file>

<file path=ppt/tags/tag191.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1"/>
</p:tagLst>
</file>

<file path=ppt/tags/tag192.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Desc"/>
  <p:tag name="MH" val="20170704192147"/>
  <p:tag name="MH_LIBRARY" val="GRAPHIC"/>
</p:tagLst>
</file>

<file path=ppt/tags/tag193.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9"/>
</p:tagLst>
</file>

<file path=ppt/tags/tag194.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8"/>
</p:tagLst>
</file>

<file path=ppt/tags/tag195.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1"/>
</p:tagLst>
</file>

<file path=ppt/tags/tag196.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2"/>
</p:tagLst>
</file>

<file path=ppt/tags/tag197.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3"/>
</p:tagLst>
</file>

<file path=ppt/tags/tag198.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7"/>
</p:tagLst>
</file>

<file path=ppt/tags/tag199.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Desc"/>
  <p:tag name="MH" val="20170704192302"/>
  <p:tag name="MH_LIBRARY" val="GRAPHIC"/>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BingLLB#"/>
  <p:tag name="MH_LAYOUT" val="SubTitleDesc"/>
  <p:tag name="MH" val="20170704192109"/>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SubTitle"/>
  <p:tag name="MH_ORDER" val="3"/>
</p:tagLst>
</file>

<file path=ppt/tags/tag200.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2"/>
</p:tagLst>
</file>

<file path=ppt/tags/tag201.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3"/>
</p:tagLst>
</file>

<file path=ppt/tags/tag202.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2"/>
</p:tagLst>
</file>

<file path=ppt/tags/tag203.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3"/>
</p:tagLst>
</file>

<file path=ppt/tags/tag204.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4"/>
</p:tagLst>
</file>

<file path=ppt/tags/tag205.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5"/>
</p:tagLst>
</file>

<file path=ppt/tags/tag206.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Desc"/>
  <p:tag name="MH" val="20170704192147"/>
  <p:tag name="MH_LIBRARY" val="GRAPHIC"/>
</p:tagLst>
</file>

<file path=ppt/tags/tag207.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9"/>
</p:tagLst>
</file>

<file path=ppt/tags/tag208.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8"/>
</p:tagLst>
</file>

<file path=ppt/tags/tag209.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7"/>
</p:tagLst>
</file>

<file path=ppt/tags/tag21.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Other"/>
  <p:tag name="MH_ORDER" val="2"/>
</p:tagLst>
</file>

<file path=ppt/tags/tag210.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8"/>
</p:tagLst>
</file>

<file path=ppt/tags/tag211.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1"/>
</p:tagLst>
</file>

<file path=ppt/tags/tag212.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2"/>
</p:tagLst>
</file>

<file path=ppt/tags/tag213.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3"/>
</p:tagLst>
</file>

<file path=ppt/tags/tag214.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4"/>
</p:tagLst>
</file>

<file path=ppt/tags/tag215.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6"/>
</p:tagLst>
</file>

<file path=ppt/tags/tag216.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7"/>
</p:tagLst>
</file>

<file path=ppt/tags/tag217.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Desc"/>
  <p:tag name="MH" val="20170704192302"/>
  <p:tag name="MH_LIBRARY" val="GRAPHIC"/>
</p:tagLst>
</file>

<file path=ppt/tags/tag218.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2"/>
</p:tagLst>
</file>

<file path=ppt/tags/tag219.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3"/>
</p:tagLst>
</file>

<file path=ppt/tags/tag22.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Text"/>
  <p:tag name="MH_ORDER" val="2"/>
</p:tagLst>
</file>

<file path=ppt/tags/tag220.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1"/>
</p:tagLst>
</file>

<file path=ppt/tags/tag221.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2"/>
</p:tagLst>
</file>

<file path=ppt/tags/tag222.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Desc"/>
  <p:tag name="MH" val="20170704192302"/>
  <p:tag name="MH_LIBRARY" val="GRAPHIC"/>
</p:tagLst>
</file>

<file path=ppt/tags/tag223.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2"/>
</p:tagLst>
</file>

<file path=ppt/tags/tag224.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3"/>
</p:tagLst>
</file>

<file path=ppt/tags/tag225.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1"/>
</p:tagLst>
</file>

<file path=ppt/tags/tag226.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2"/>
</p:tagLst>
</file>

<file path=ppt/tags/tag227.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3"/>
</p:tagLst>
</file>

<file path=ppt/tags/tag228.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4"/>
</p:tagLst>
</file>

<file path=ppt/tags/tag229.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SubTitle"/>
  <p:tag name="MH_ORDER" val="2"/>
</p:tagLst>
</file>

<file path=ppt/tags/tag230.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Desc"/>
  <p:tag name="MH" val="20170704192302"/>
  <p:tag name="MH_LIBRARY" val="GRAPHIC"/>
</p:tagLst>
</file>

<file path=ppt/tags/tag231.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2"/>
</p:tagLst>
</file>

<file path=ppt/tags/tag232.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3"/>
</p:tagLst>
</file>

<file path=ppt/tags/tag233.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1"/>
</p:tagLst>
</file>

<file path=ppt/tags/tag234.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2"/>
</p:tagLst>
</file>

<file path=ppt/tags/tag235.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3"/>
</p:tagLst>
</file>

<file path=ppt/tags/tag236.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1"/>
</p:tagLst>
</file>

<file path=ppt/tags/tag237.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BingLLB#"/>
  <p:tag name="MH_LAYOUT" val="SubTitleText"/>
  <p:tag name="MH" val="20170704192415"/>
  <p:tag name="MH_LIBRARY" val="GRAPHIC"/>
</p:tagLst>
</file>

<file path=ppt/tags/tag238.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Other"/>
  <p:tag name="MH_ORDER" val="3"/>
</p:tagLst>
</file>

<file path=ppt/tags/tag239.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Text"/>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Other"/>
  <p:tag name="MH_ORDER" val="3"/>
</p:tagLst>
</file>

<file path=ppt/tags/tag240.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SubTitle"/>
  <p:tag name="MH_ORDER" val="1"/>
</p:tagLst>
</file>

<file path=ppt/tags/tag241.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Other"/>
  <p:tag name="MH_ORDER" val="1"/>
</p:tagLst>
</file>

<file path=ppt/tags/tag242.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Text"/>
  <p:tag name="MH_ORDER" val="3"/>
</p:tagLst>
</file>

<file path=ppt/tags/tag243.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SubTitle"/>
  <p:tag name="MH_ORDER" val="3"/>
</p:tagLst>
</file>

<file path=ppt/tags/tag244.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Other"/>
  <p:tag name="MH_ORDER" val="2"/>
</p:tagLst>
</file>

<file path=ppt/tags/tag245.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Text"/>
  <p:tag name="MH_ORDER" val="2"/>
</p:tagLst>
</file>

<file path=ppt/tags/tag246.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SubTitle"/>
  <p:tag name="MH_ORDER" val="2"/>
</p:tagLst>
</file>

<file path=ppt/tags/tag247.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Other"/>
  <p:tag name="MH_ORDER" val="3"/>
</p:tagLst>
</file>

<file path=ppt/tags/tag248.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Text"/>
  <p:tag name="MH_ORDER" val="1"/>
</p:tagLst>
</file>

<file path=ppt/tags/tag249.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SubTitle"/>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Text"/>
  <p:tag name="MH_ORDER" val="1"/>
</p:tagLst>
</file>

<file path=ppt/tags/tag250.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70704192338"/>
  <p:tag name="MH_LIBRARY" val="GRAPHIC"/>
</p:tagLst>
</file>

<file path=ppt/tags/tag26.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SubTitle"/>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Desc"/>
  <p:tag name="MH" val="20170704192147"/>
  <p:tag name="MH_LIBRARY" val="GRAPHIC"/>
</p:tagLst>
</file>

<file path=ppt/tags/tag28.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9"/>
</p:tagLst>
</file>

<file path=ppt/tags/tag29.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8"/>
</p:tagLst>
</file>

<file path=ppt/tags/tag3.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11"/>
</p:tagLst>
</file>

<file path=ppt/tags/tag30.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4"/>
</p:tagLst>
</file>

<file path=ppt/tags/tag31.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6"/>
</p:tagLst>
</file>

<file path=ppt/tags/tag32.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1"/>
</p:tagLst>
</file>

<file path=ppt/tags/tag33.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2"/>
</p:tagLst>
</file>

<file path=ppt/tags/tag34.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3"/>
</p:tagLst>
</file>

<file path=ppt/tags/tag35.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4"/>
</p:tagLst>
</file>

<file path=ppt/tags/tag36.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5"/>
</p:tagLst>
</file>

<file path=ppt/tags/tag37.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6"/>
</p:tagLst>
</file>

<file path=ppt/tags/tag38.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7"/>
</p:tagLst>
</file>

<file path=ppt/tags/tag39.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8"/>
</p:tagLst>
</file>

<file path=ppt/tags/tag4.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12"/>
</p:tagLst>
</file>

<file path=ppt/tags/tag40.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Desc"/>
  <p:tag name="MH" val="20170704192302"/>
  <p:tag name="MH_LIBRARY" val="GRAPHIC"/>
</p:tagLst>
</file>

<file path=ppt/tags/tag41.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2"/>
</p:tagLst>
</file>

<file path=ppt/tags/tag42.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3"/>
</p:tagLst>
</file>

<file path=ppt/tags/tag43.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1"/>
</p:tagLst>
</file>

<file path=ppt/tags/tag44.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2"/>
</p:tagLst>
</file>

<file path=ppt/tags/tag45.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3"/>
</p:tagLst>
</file>

<file path=ppt/tags/tag46.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YinZJG#"/>
  <p:tag name="MH_LAYOUT" val="TitleSubTitle"/>
  <p:tag name="MH" val="20170704192254"/>
  <p:tag name="MH_LIBRARY" val="GRAPHIC"/>
</p:tagLst>
</file>

<file path=ppt/tags/tag47.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1"/>
</p:tagLst>
</file>

<file path=ppt/tags/tag48.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SubTitle"/>
  <p:tag name="MH_ORDER" val="1"/>
</p:tagLst>
</file>

<file path=ppt/tags/tag49.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1"/>
</p:tagLst>
</file>

<file path=ppt/tags/tag50.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SubTitle"/>
  <p:tag name="MH_ORDER" val="3"/>
</p:tagLst>
</file>

<file path=ppt/tags/tag51.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3"/>
</p:tagLst>
</file>

<file path=ppt/tags/tag52.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Title"/>
  <p:tag name="MH_ORDER" val="1"/>
</p:tagLst>
</file>

<file path=ppt/tags/tag53.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6"/>
</p:tagLst>
</file>

<file path=ppt/tags/tag54.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SubTitle"/>
  <p:tag name="MH_ORDER" val="2"/>
</p:tagLst>
</file>

<file path=ppt/tags/tag55.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5"/>
</p:tagLst>
</file>

<file path=ppt/tags/tag56.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SubTitle"/>
  <p:tag name="MH_ORDER" val="4"/>
</p:tagLst>
</file>

<file path=ppt/tags/tag57.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4"/>
</p:tagLst>
</file>

<file path=ppt/tags/tag58.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Title"/>
  <p:tag name="MH_ORDER" val="2"/>
</p:tagLst>
</file>

<file path=ppt/tags/tag59.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2"/>
</p:tagLst>
</file>

<file path=ppt/tags/tag60.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Title"/>
  <p:tag name="MH_ORDER" val="1"/>
</p:tagLst>
</file>

<file path=ppt/tags/tag61.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2"/>
</p:tagLst>
</file>

<file path=ppt/tags/tag62.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SubTitle"/>
  <p:tag name="MH_ORDER" val="3"/>
</p:tagLst>
</file>

<file path=ppt/tags/tag63.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1"/>
</p:tagLst>
</file>

<file path=ppt/tags/tag64.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SubTitle"/>
  <p:tag name="MH_ORDER" val="1"/>
</p:tagLst>
</file>

<file path=ppt/tags/tag65.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Desc"/>
  <p:tag name="MH" val="20170704192302"/>
  <p:tag name="MH_LIBRARY" val="GRAPHIC"/>
</p:tagLst>
</file>

<file path=ppt/tags/tag66.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2"/>
</p:tagLst>
</file>

<file path=ppt/tags/tag67.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3"/>
</p:tagLst>
</file>

<file path=ppt/tags/tag68.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1"/>
</p:tagLst>
</file>

<file path=ppt/tags/tag69.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3"/>
</p:tagLst>
</file>

<file path=ppt/tags/tag70.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3"/>
</p:tagLst>
</file>

<file path=ppt/tags/tag71.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4"/>
</p:tagLst>
</file>

<file path=ppt/tags/tag72.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5"/>
</p:tagLst>
</file>

<file path=ppt/tags/tag73.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1"/>
</p:tagLst>
</file>

<file path=ppt/tags/tag74.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Desc"/>
  <p:tag name="MH" val="20170704192302"/>
  <p:tag name="MH_LIBRARY" val="GRAPHIC"/>
</p:tagLst>
</file>

<file path=ppt/tags/tag75.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2"/>
</p:tagLst>
</file>

<file path=ppt/tags/tag76.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3"/>
</p:tagLst>
</file>

<file path=ppt/tags/tag77.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1"/>
</p:tagLst>
</file>

<file path=ppt/tags/tag78.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2"/>
</p:tagLst>
</file>

<file path=ppt/tags/tag79.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4"/>
</p:tagLst>
</file>

<file path=ppt/tags/tag80.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YinZJG#"/>
  <p:tag name="MH_LAYOUT" val="TitleSubTitle"/>
  <p:tag name="MH" val="20170704192254"/>
  <p:tag name="MH_LIBRARY" val="GRAPHIC"/>
</p:tagLst>
</file>

<file path=ppt/tags/tag81.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1"/>
</p:tagLst>
</file>

<file path=ppt/tags/tag82.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SubTitle"/>
  <p:tag name="MH_ORDER" val="1"/>
</p:tagLst>
</file>

<file path=ppt/tags/tag83.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2"/>
</p:tagLst>
</file>

<file path=ppt/tags/tag84.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SubTitle"/>
  <p:tag name="MH_ORDER" val="3"/>
</p:tagLst>
</file>

<file path=ppt/tags/tag85.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3"/>
</p:tagLst>
</file>

<file path=ppt/tags/tag86.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Title"/>
  <p:tag name="MH_ORDER" val="1"/>
</p:tagLst>
</file>

<file path=ppt/tags/tag87.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5"/>
</p:tagLst>
</file>

<file path=ppt/tags/tag88.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SubTitle"/>
  <p:tag name="MH_ORDER" val="4"/>
</p:tagLst>
</file>

<file path=ppt/tags/tag89.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5"/>
</p:tagLst>
</file>

<file path=ppt/tags/tag90.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Title"/>
  <p:tag name="MH_ORDER" val="2"/>
</p:tagLst>
</file>

<file path=ppt/tags/tag91.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2"/>
</p:tagLst>
</file>

<file path=ppt/tags/tag92.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SubTitle"/>
  <p:tag name="MH_ORDER" val="3"/>
</p:tagLst>
</file>

<file path=ppt/tags/tag93.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1"/>
</p:tagLst>
</file>

<file path=ppt/tags/tag94.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SubTitle"/>
  <p:tag name="MH_ORDER" val="1"/>
</p:tagLst>
</file>

<file path=ppt/tags/tag95.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Desc"/>
  <p:tag name="MH" val="20170704192302"/>
  <p:tag name="MH_LIBRARY" val="GRAPHIC"/>
</p:tagLst>
</file>

<file path=ppt/tags/tag96.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2"/>
</p:tagLst>
</file>

<file path=ppt/tags/tag97.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3"/>
</p:tagLst>
</file>

<file path=ppt/tags/tag98.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1"/>
</p:tagLst>
</file>

<file path=ppt/tags/tag99.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2"/>
</p:tagLst>
</file>

<file path=ppt/theme/theme1.xml><?xml version="1.0" encoding="utf-8"?>
<a:theme xmlns:a="http://schemas.openxmlformats.org/drawingml/2006/main" name="包图主题2">
  <a:themeElements>
    <a:clrScheme name="自定义 49">
      <a:dk1>
        <a:sysClr val="windowText" lastClr="000000"/>
      </a:dk1>
      <a:lt1>
        <a:sysClr val="window" lastClr="CCE8CF"/>
      </a:lt1>
      <a:dk2>
        <a:srgbClr val="44546A"/>
      </a:dk2>
      <a:lt2>
        <a:srgbClr val="E7E6E6"/>
      </a:lt2>
      <a:accent1>
        <a:srgbClr val="FF99B2"/>
      </a:accent1>
      <a:accent2>
        <a:srgbClr val="E6A857"/>
      </a:accent2>
      <a:accent3>
        <a:srgbClr val="706F96"/>
      </a:accent3>
      <a:accent4>
        <a:srgbClr val="66A836"/>
      </a:accent4>
      <a:accent5>
        <a:srgbClr val="3DA3A6"/>
      </a:accent5>
      <a:accent6>
        <a:srgbClr val="D6D6D6"/>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CCE8C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271</TotalTime>
  <Words>1118</Words>
  <Application>Microsoft Office PowerPoint</Application>
  <PresentationFormat>自定义</PresentationFormat>
  <Paragraphs>229</Paragraphs>
  <Slides>31</Slides>
  <Notes>31</Notes>
  <HiddenSlides>0</HiddenSlides>
  <MMClips>0</MMClips>
  <ScaleCrop>false</ScaleCrop>
  <HeadingPairs>
    <vt:vector size="4" baseType="variant">
      <vt:variant>
        <vt:lpstr>主题</vt:lpstr>
      </vt:variant>
      <vt:variant>
        <vt:i4>1</vt:i4>
      </vt:variant>
      <vt:variant>
        <vt:lpstr>幻灯片标题</vt:lpstr>
      </vt:variant>
      <vt:variant>
        <vt:i4>31</vt:i4>
      </vt:variant>
    </vt:vector>
  </HeadingPairs>
  <TitlesOfParts>
    <vt:vector size="32" baseType="lpstr">
      <vt:lpstr>包图主题2</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Microsoft</cp:lastModifiedBy>
  <cp:revision>95</cp:revision>
  <dcterms:created xsi:type="dcterms:W3CDTF">2017-07-04T10:52:00Z</dcterms:created>
  <dcterms:modified xsi:type="dcterms:W3CDTF">2018-11-15T04:56:06Z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2052-10.1.0.7566</vt:lpwstr>
  </property>
</Properties>
</file>